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0929"/>
  </p:normalViewPr>
  <p:slideViewPr>
    <p:cSldViewPr>
      <p:cViewPr varScale="1">
        <p:scale>
          <a:sx n="74" d="100"/>
          <a:sy n="74" d="100"/>
        </p:scale>
        <p:origin x="127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19200" y="1295400"/>
            <a:ext cx="7543800" cy="3733800"/>
          </a:xfrm>
        </p:spPr>
        <p:txBody>
          <a:bodyPr/>
          <a:lstStyle>
            <a:lvl1pPr algn="l">
              <a:defRPr sz="7200" b="1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5181600"/>
            <a:ext cx="6400800" cy="990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1219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019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8C0C4A6-4E59-456A-9301-CFFC8E13687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BE29F3-52CA-4AB2-9999-E112FDF2FCC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6253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05650" y="381000"/>
            <a:ext cx="15811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62200" y="381000"/>
            <a:ext cx="45910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FDBAF1-6A32-438D-A8FA-DD64BE5648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6516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EAEBA7-E698-4802-B9E4-9A55A53B1EA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2594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8F9F19-379E-40B8-BB99-1A98FFBDFD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0880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62200" y="1828800"/>
            <a:ext cx="30861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00700" y="1828800"/>
            <a:ext cx="30861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5F6279-9E4C-4C99-9E34-F30A1972C49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2790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2A78D7-99F7-4A8B-A63C-C6337E2AC8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7354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297A32-8A2E-4078-B31A-D04B8F27AB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292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4828BA-5FE0-41BD-AD56-ACB47BC1688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5429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760C00-FEDB-4232-BFCF-C28E763EC12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247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ADADB4-5FB0-4C13-A17A-1C381D6D76E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8326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62200" y="381000"/>
            <a:ext cx="6324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62200" y="1828800"/>
            <a:ext cx="63246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362200" y="6248400"/>
            <a:ext cx="1219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33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A9D4E91-5BE4-4CCE-AFCE-5A98E5DB158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F05000"/>
      </a:dk1>
      <a:lt1>
        <a:srgbClr val="FFFFFF"/>
      </a:lt1>
      <a:dk2>
        <a:srgbClr val="F05000"/>
      </a:dk2>
      <a:lt2>
        <a:srgbClr val="808080"/>
      </a:lt2>
      <a:accent1>
        <a:srgbClr val="FFCC66"/>
      </a:accent1>
      <a:accent2>
        <a:srgbClr val="FF995F"/>
      </a:accent2>
      <a:accent3>
        <a:srgbClr val="FFFFFF"/>
      </a:accent3>
      <a:accent4>
        <a:srgbClr val="CD4300"/>
      </a:accent4>
      <a:accent5>
        <a:srgbClr val="FFE2B8"/>
      </a:accent5>
      <a:accent6>
        <a:srgbClr val="E78A55"/>
      </a:accent6>
      <a:hlink>
        <a:srgbClr val="3333FF"/>
      </a:hlink>
      <a:folHlink>
        <a:srgbClr val="C0C0C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FFFFFF"/>
        </a:dk1>
        <a:lt1>
          <a:srgbClr val="FFFFFF"/>
        </a:lt1>
        <a:dk2>
          <a:srgbClr val="FFFFFF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DADADA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PF132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Default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sys</dc:creator>
  <cp:lastModifiedBy>sys</cp:lastModifiedBy>
  <cp:revision>1</cp:revision>
  <dcterms:created xsi:type="dcterms:W3CDTF">2015-12-09T08:08:02Z</dcterms:created>
  <dcterms:modified xsi:type="dcterms:W3CDTF">2015-12-09T08:08:13Z</dcterms:modified>
</cp:coreProperties>
</file>