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19600" y="152400"/>
            <a:ext cx="4495800" cy="3505200"/>
          </a:xfrm>
        </p:spPr>
        <p:txBody>
          <a:bodyPr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93DC70F-0071-4840-89D6-D48FC377AA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D2CAF-BEAF-45B1-9427-E19CCB4AFF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381000"/>
            <a:ext cx="14668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381000"/>
            <a:ext cx="42481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E06BA-3CD6-4B98-B1A0-4781C4CF10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0F9EF-64C6-4251-918F-A2957F92E2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0784D-781E-4E1B-84F5-523F45FBF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828800"/>
            <a:ext cx="28575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828800"/>
            <a:ext cx="28575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F2461-D5EC-44D2-B54F-4296D41056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885DE-40E6-4480-8684-A29158D91A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0DF3B-354A-41A2-ADD4-AD485850F5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BEA7C-88EF-4764-B8CA-3EF177087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E570F-EE38-4975-9008-9802E9328D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94710-AA6B-43A0-A0B5-630A5521A5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381000"/>
            <a:ext cx="586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828800"/>
            <a:ext cx="5867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24C0708-A3FA-427B-8F40-40CF09F146C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20975" y="381000"/>
            <a:ext cx="5372100" cy="1143000"/>
          </a:xfrm>
        </p:spPr>
        <p:txBody>
          <a:bodyPr/>
          <a:lstStyle/>
          <a:p>
            <a:endParaRPr lang="fa-I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28913" y="2057400"/>
            <a:ext cx="5214937" cy="40386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27">
  <a:themeElements>
    <a:clrScheme name="">
      <a:dk1>
        <a:srgbClr val="000000"/>
      </a:dk1>
      <a:lt1>
        <a:srgbClr val="FFFFFF"/>
      </a:lt1>
      <a:dk2>
        <a:srgbClr val="3333CC"/>
      </a:dk2>
      <a:lt2>
        <a:srgbClr val="FFFFFF"/>
      </a:lt2>
      <a:accent1>
        <a:srgbClr val="FF9900"/>
      </a:accent1>
      <a:accent2>
        <a:srgbClr val="00FFFF"/>
      </a:accent2>
      <a:accent3>
        <a:srgbClr val="ADADE2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PF127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PF127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2015-11-28T14:39:00Z</dcterms:created>
  <dcterms:modified xsi:type="dcterms:W3CDTF">2015-11-28T14:39:09Z</dcterms:modified>
</cp:coreProperties>
</file>