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C8"/>
    <a:srgbClr val="3377FF"/>
    <a:srgbClr val="CC9900"/>
    <a:srgbClr val="D68B1C"/>
    <a:srgbClr val="D096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815" y="455675"/>
            <a:ext cx="7772400" cy="859205"/>
          </a:xfrm>
          <a:effectLst/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kern="1200" dirty="0">
                <a:solidFill>
                  <a:srgbClr val="0043C8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815" y="121920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3377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354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rgbClr val="3377FF"/>
                </a:solidFill>
              </a:defRPr>
            </a:lvl1pPr>
            <a:lvl2pPr>
              <a:defRPr>
                <a:solidFill>
                  <a:srgbClr val="3377FF"/>
                </a:solidFill>
              </a:defRPr>
            </a:lvl2pPr>
            <a:lvl3pPr>
              <a:defRPr>
                <a:solidFill>
                  <a:srgbClr val="3377FF"/>
                </a:solidFill>
              </a:defRPr>
            </a:lvl3pPr>
            <a:lvl4pPr>
              <a:defRPr>
                <a:solidFill>
                  <a:srgbClr val="3377FF"/>
                </a:solidFill>
              </a:defRPr>
            </a:lvl4pPr>
            <a:lvl5pPr>
              <a:defRPr>
                <a:solidFill>
                  <a:srgbClr val="3377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rgbClr val="3377FF"/>
                </a:solidFill>
              </a:defRPr>
            </a:lvl1pPr>
            <a:lvl2pPr>
              <a:defRPr>
                <a:solidFill>
                  <a:srgbClr val="3377FF"/>
                </a:solidFill>
              </a:defRPr>
            </a:lvl2pPr>
            <a:lvl3pPr>
              <a:defRPr>
                <a:solidFill>
                  <a:srgbClr val="3377FF"/>
                </a:solidFill>
              </a:defRPr>
            </a:lvl3pPr>
            <a:lvl4pPr>
              <a:defRPr>
                <a:solidFill>
                  <a:srgbClr val="3377FF"/>
                </a:solidFill>
              </a:defRPr>
            </a:lvl4pPr>
            <a:lvl5pPr>
              <a:defRPr>
                <a:solidFill>
                  <a:srgbClr val="3377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5354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9654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7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26403"/>
            <a:ext cx="4040188" cy="379858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9654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7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26403"/>
            <a:ext cx="4041775" cy="379858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58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besat3-1</cp:lastModifiedBy>
  <cp:revision>15</cp:revision>
  <dcterms:created xsi:type="dcterms:W3CDTF">2013-08-21T19:17:07Z</dcterms:created>
  <dcterms:modified xsi:type="dcterms:W3CDTF">2016-04-11T12:00:44Z</dcterms:modified>
</cp:coreProperties>
</file>