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F6EE-E5A8-4315-A856-E0851EFFC682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3A1C8-D55B-40EF-8DF7-FC7BC31A1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chemeClr val="bg1"/>
              </a:solidFill>
              <a:latin typeface="Futura Md BT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41784" y="5085184"/>
            <a:ext cx="4966320" cy="12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Presentation Title Here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452320" y="5517232"/>
            <a:ext cx="1184176" cy="69492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d BT" pitchFamily="34" charset="0"/>
                <a:ea typeface="+mn-ea"/>
                <a:cs typeface="+mn-cs"/>
              </a:rPr>
              <a:t>Logo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utura Md BT" pitchFamily="34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7" name="Rounded Rectangle 3"/>
          <p:cNvSpPr>
            <a:spLocks noChangeArrowheads="1"/>
          </p:cNvSpPr>
          <p:nvPr/>
        </p:nvSpPr>
        <p:spPr bwMode="auto">
          <a:xfrm>
            <a:off x="7358063" y="1643063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8" name="Rounded Rectangle 4"/>
          <p:cNvSpPr>
            <a:spLocks noChangeArrowheads="1"/>
          </p:cNvSpPr>
          <p:nvPr/>
        </p:nvSpPr>
        <p:spPr bwMode="auto">
          <a:xfrm>
            <a:off x="7358063" y="2214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9" name="Rounded Rectangle 5"/>
          <p:cNvSpPr>
            <a:spLocks noChangeArrowheads="1"/>
          </p:cNvSpPr>
          <p:nvPr/>
        </p:nvSpPr>
        <p:spPr bwMode="auto">
          <a:xfrm>
            <a:off x="7358063" y="3357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10" name="Rounded Rectangle 6"/>
          <p:cNvSpPr>
            <a:spLocks noChangeArrowheads="1"/>
          </p:cNvSpPr>
          <p:nvPr/>
        </p:nvSpPr>
        <p:spPr bwMode="auto">
          <a:xfrm>
            <a:off x="7358063" y="3929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11" name="Rounded Rectangle 7"/>
          <p:cNvSpPr>
            <a:spLocks noChangeArrowheads="1"/>
          </p:cNvSpPr>
          <p:nvPr/>
        </p:nvSpPr>
        <p:spPr bwMode="auto">
          <a:xfrm>
            <a:off x="7358063" y="4500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2" name="Rounded Rectangle 8"/>
          <p:cNvSpPr>
            <a:spLocks noChangeArrowheads="1"/>
          </p:cNvSpPr>
          <p:nvPr/>
        </p:nvSpPr>
        <p:spPr bwMode="auto">
          <a:xfrm>
            <a:off x="7358063" y="5072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3" name="Rounded Rectangle 9"/>
          <p:cNvSpPr>
            <a:spLocks noChangeArrowheads="1"/>
          </p:cNvSpPr>
          <p:nvPr/>
        </p:nvSpPr>
        <p:spPr bwMode="auto">
          <a:xfrm>
            <a:off x="7358063" y="2786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00938" y="1643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00938" y="2214563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00938" y="3357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00938" y="3929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00938" y="4500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00938" y="5072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00938" y="2786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روش تحقیق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00938" y="1571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00938" y="2143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00938" y="3286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00938" y="3857625"/>
            <a:ext cx="1285875" cy="500063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00938" y="4429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00938" y="5000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00938" y="2714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utura Md BT" pitchFamily="34" charset="0"/>
                <a:ea typeface="+mj-ea"/>
                <a:cs typeface="+mj-cs"/>
              </a:rPr>
              <a:t>Second Page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utura Md BT" pitchFamily="34" charset="0"/>
              <a:ea typeface="+mj-ea"/>
              <a:cs typeface="+mj-cs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429500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429500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429500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429500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429500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429500" y="49291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429500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90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Тема Office</vt:lpstr>
      <vt:lpstr>Slide 1</vt:lpstr>
      <vt:lpstr>Second Page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radan2</cp:lastModifiedBy>
  <cp:revision>6</cp:revision>
  <dcterms:created xsi:type="dcterms:W3CDTF">2013-08-08T09:10:38Z</dcterms:created>
  <dcterms:modified xsi:type="dcterms:W3CDTF">2016-04-09T17:56:06Z</dcterms:modified>
</cp:coreProperties>
</file>