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4001"/>
    <a:srgbClr val="CC9900"/>
    <a:srgbClr val="157FFF"/>
    <a:srgbClr val="F7E289"/>
    <a:srgbClr val="FF9E1D"/>
    <a:srgbClr val="D68B1C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66590" y="4497935"/>
            <a:ext cx="4428445" cy="15270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6940" y="3734410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6F400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0" y="374900"/>
            <a:ext cx="656631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413610" cy="4581150"/>
          </a:xfrm>
        </p:spPr>
        <p:txBody>
          <a:bodyPr/>
          <a:lstStyle>
            <a:lvl1pPr>
              <a:defRPr sz="2800">
                <a:solidFill>
                  <a:srgbClr val="6F4001"/>
                </a:solidFill>
              </a:defRPr>
            </a:lvl1pPr>
            <a:lvl2pPr>
              <a:defRPr>
                <a:solidFill>
                  <a:srgbClr val="6F4001"/>
                </a:solidFill>
              </a:defRPr>
            </a:lvl2pPr>
            <a:lvl3pPr>
              <a:defRPr>
                <a:solidFill>
                  <a:srgbClr val="6F4001"/>
                </a:solidFill>
              </a:defRPr>
            </a:lvl3pPr>
            <a:lvl4pPr>
              <a:defRPr>
                <a:solidFill>
                  <a:srgbClr val="6F4001"/>
                </a:solidFill>
              </a:defRPr>
            </a:lvl4pPr>
            <a:lvl5pPr>
              <a:defRPr>
                <a:solidFill>
                  <a:srgbClr val="6F400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CC99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rgbClr val="6F4001"/>
                </a:solidFill>
              </a:defRPr>
            </a:lvl1pPr>
            <a:lvl2pPr>
              <a:defRPr>
                <a:solidFill>
                  <a:srgbClr val="6F4001"/>
                </a:solidFill>
              </a:defRPr>
            </a:lvl2pPr>
            <a:lvl3pPr>
              <a:defRPr>
                <a:solidFill>
                  <a:srgbClr val="6F4001"/>
                </a:solidFill>
              </a:defRPr>
            </a:lvl3pPr>
            <a:lvl4pPr>
              <a:defRPr>
                <a:solidFill>
                  <a:srgbClr val="6F4001"/>
                </a:solidFill>
              </a:defRPr>
            </a:lvl4pPr>
            <a:lvl5pPr>
              <a:defRPr>
                <a:solidFill>
                  <a:srgbClr val="6F400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374900"/>
            <a:ext cx="624443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1425" y="1157467"/>
            <a:ext cx="3054100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CC99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1425" y="1920992"/>
            <a:ext cx="3054100" cy="3035058"/>
          </a:xfrm>
        </p:spPr>
        <p:txBody>
          <a:bodyPr/>
          <a:lstStyle>
            <a:lvl1pPr>
              <a:defRPr sz="2400">
                <a:solidFill>
                  <a:srgbClr val="6F4001"/>
                </a:solidFill>
              </a:defRPr>
            </a:lvl1pPr>
            <a:lvl2pPr>
              <a:defRPr sz="2000">
                <a:solidFill>
                  <a:srgbClr val="6F4001"/>
                </a:solidFill>
              </a:defRPr>
            </a:lvl2pPr>
            <a:lvl3pPr>
              <a:defRPr sz="1800">
                <a:solidFill>
                  <a:srgbClr val="6F4001"/>
                </a:solidFill>
              </a:defRPr>
            </a:lvl3pPr>
            <a:lvl4pPr>
              <a:defRPr sz="1600">
                <a:solidFill>
                  <a:srgbClr val="6F4001"/>
                </a:solidFill>
              </a:defRPr>
            </a:lvl4pPr>
            <a:lvl5pPr>
              <a:defRPr sz="1600">
                <a:solidFill>
                  <a:srgbClr val="6F400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93640" y="1157467"/>
            <a:ext cx="3054100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C99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3640" y="1920992"/>
            <a:ext cx="3054100" cy="3035058"/>
          </a:xfrm>
        </p:spPr>
        <p:txBody>
          <a:bodyPr/>
          <a:lstStyle>
            <a:lvl1pPr>
              <a:defRPr sz="2400">
                <a:solidFill>
                  <a:srgbClr val="6F4001"/>
                </a:solidFill>
              </a:defRPr>
            </a:lvl1pPr>
            <a:lvl2pPr>
              <a:defRPr sz="2000">
                <a:solidFill>
                  <a:srgbClr val="6F4001"/>
                </a:solidFill>
              </a:defRPr>
            </a:lvl2pPr>
            <a:lvl3pPr>
              <a:defRPr sz="1800">
                <a:solidFill>
                  <a:srgbClr val="6F4001"/>
                </a:solidFill>
              </a:defRPr>
            </a:lvl3pPr>
            <a:lvl4pPr>
              <a:defRPr sz="1600">
                <a:solidFill>
                  <a:srgbClr val="6F4001"/>
                </a:solidFill>
              </a:defRPr>
            </a:lvl4pPr>
            <a:lvl5pPr>
              <a:defRPr sz="1600">
                <a:solidFill>
                  <a:srgbClr val="6F400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55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sys</cp:lastModifiedBy>
  <cp:revision>32</cp:revision>
  <dcterms:created xsi:type="dcterms:W3CDTF">2013-08-21T19:17:07Z</dcterms:created>
  <dcterms:modified xsi:type="dcterms:W3CDTF">2016-04-06T05:25:17Z</dcterms:modified>
</cp:coreProperties>
</file>