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1138426"/>
            <a:ext cx="7772400" cy="916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51755" y="985720"/>
            <a:ext cx="3664920" cy="106893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7605"/>
            <a:ext cx="8229600" cy="91623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89" y="427342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90" y="159654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302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6006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302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6006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</a:t>
            </a:r>
          </a:p>
          <a:p>
            <a:r>
              <a:rPr lang="en-US" dirty="0" smtClean="0"/>
              <a:t>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 smtClean="0"/>
              <a:t>irppt.com</a:t>
            </a:r>
          </a:p>
          <a:p>
            <a:r>
              <a:rPr lang="fa-IR" altLang="en-US" dirty="0" smtClean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48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29</cp:revision>
  <dcterms:created xsi:type="dcterms:W3CDTF">2013-08-21T19:17:07Z</dcterms:created>
  <dcterms:modified xsi:type="dcterms:W3CDTF">2016-04-17T08:16:51Z</dcterms:modified>
</cp:coreProperties>
</file>