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E20071"/>
    <a:srgbClr val="E20087"/>
    <a:srgbClr val="FFABCB"/>
    <a:srgbClr val="EF720B"/>
    <a:srgbClr val="F79B4F"/>
    <a:srgbClr val="6F4001"/>
    <a:srgbClr val="CC9900"/>
    <a:srgbClr val="F7E289"/>
    <a:srgbClr val="FF9E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824607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16890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7605"/>
            <a:ext cx="8093365" cy="91623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443835"/>
            <a:ext cx="8080555" cy="4581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42</cp:revision>
  <dcterms:created xsi:type="dcterms:W3CDTF">2013-08-21T19:17:07Z</dcterms:created>
  <dcterms:modified xsi:type="dcterms:W3CDTF">2013-11-13T17:49:10Z</dcterms:modified>
</cp:coreProperties>
</file>