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19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93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7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4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56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95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79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20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88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5B51D-E049-41E9-8116-1E14A7FF239A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86D2B-4661-4E33-AFA8-B8E67F6BB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07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7584" y="59401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/>
              <a:t>irppt.com</a:t>
            </a:r>
          </a:p>
          <a:p>
            <a:r>
              <a:rPr lang="fa-IR" altLang="en-US" dirty="0"/>
              <a:t>مرکز پاورپوینت مادسیج</a:t>
            </a:r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1468484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7358063" y="1643063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7358063" y="2214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7" name="Rounded Rectangle 5"/>
          <p:cNvSpPr>
            <a:spLocks noChangeArrowheads="1"/>
          </p:cNvSpPr>
          <p:nvPr/>
        </p:nvSpPr>
        <p:spPr bwMode="auto">
          <a:xfrm>
            <a:off x="7358063" y="3357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تجزیه وتحلیل</a:t>
            </a:r>
          </a:p>
        </p:txBody>
      </p:sp>
      <p:sp>
        <p:nvSpPr>
          <p:cNvPr id="8" name="Rounded Rectangle 6"/>
          <p:cNvSpPr>
            <a:spLocks noChangeArrowheads="1"/>
          </p:cNvSpPr>
          <p:nvPr/>
        </p:nvSpPr>
        <p:spPr bwMode="auto">
          <a:xfrm>
            <a:off x="7358063" y="3929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9" name="Rounded Rectangle 7"/>
          <p:cNvSpPr>
            <a:spLocks noChangeArrowheads="1"/>
          </p:cNvSpPr>
          <p:nvPr/>
        </p:nvSpPr>
        <p:spPr bwMode="auto">
          <a:xfrm>
            <a:off x="7358063" y="4500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10" name="Rounded Rectangle 8"/>
          <p:cNvSpPr>
            <a:spLocks noChangeArrowheads="1"/>
          </p:cNvSpPr>
          <p:nvPr/>
        </p:nvSpPr>
        <p:spPr bwMode="auto">
          <a:xfrm>
            <a:off x="7358063" y="5072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11" name="Rounded Rectangle 9"/>
          <p:cNvSpPr>
            <a:spLocks noChangeArrowheads="1"/>
          </p:cNvSpPr>
          <p:nvPr/>
        </p:nvSpPr>
        <p:spPr bwMode="auto">
          <a:xfrm>
            <a:off x="7358063" y="2786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2204239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7500938" y="1643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7500938" y="2214563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7" name="Rounded Rectangle 5"/>
          <p:cNvSpPr>
            <a:spLocks noChangeArrowheads="1"/>
          </p:cNvSpPr>
          <p:nvPr/>
        </p:nvSpPr>
        <p:spPr bwMode="auto">
          <a:xfrm>
            <a:off x="7500938" y="3357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تجزیه وتحلیل</a:t>
            </a:r>
          </a:p>
        </p:txBody>
      </p:sp>
      <p:sp>
        <p:nvSpPr>
          <p:cNvPr id="8" name="Rounded Rectangle 6"/>
          <p:cNvSpPr>
            <a:spLocks noChangeArrowheads="1"/>
          </p:cNvSpPr>
          <p:nvPr/>
        </p:nvSpPr>
        <p:spPr bwMode="auto">
          <a:xfrm>
            <a:off x="7500938" y="3929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9" name="Rounded Rectangle 7"/>
          <p:cNvSpPr>
            <a:spLocks noChangeArrowheads="1"/>
          </p:cNvSpPr>
          <p:nvPr/>
        </p:nvSpPr>
        <p:spPr bwMode="auto">
          <a:xfrm>
            <a:off x="7500938" y="45005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10" name="Rounded Rectangle 8"/>
          <p:cNvSpPr>
            <a:spLocks noChangeArrowheads="1"/>
          </p:cNvSpPr>
          <p:nvPr/>
        </p:nvSpPr>
        <p:spPr bwMode="auto">
          <a:xfrm>
            <a:off x="7500938" y="5072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11" name="Rounded Rectangle 9"/>
          <p:cNvSpPr>
            <a:spLocks noChangeArrowheads="1"/>
          </p:cNvSpPr>
          <p:nvPr/>
        </p:nvSpPr>
        <p:spPr bwMode="auto">
          <a:xfrm>
            <a:off x="7500938" y="2786063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2761150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7572375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7572375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7" name="Rounded Rectangle 5"/>
          <p:cNvSpPr>
            <a:spLocks noChangeArrowheads="1"/>
          </p:cNvSpPr>
          <p:nvPr/>
        </p:nvSpPr>
        <p:spPr bwMode="auto">
          <a:xfrm>
            <a:off x="7572375" y="3214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تجزیه وتحلیل</a:t>
            </a:r>
          </a:p>
        </p:txBody>
      </p:sp>
      <p:sp>
        <p:nvSpPr>
          <p:cNvPr id="8" name="Rounded Rectangle 6"/>
          <p:cNvSpPr>
            <a:spLocks noChangeArrowheads="1"/>
          </p:cNvSpPr>
          <p:nvPr/>
        </p:nvSpPr>
        <p:spPr bwMode="auto">
          <a:xfrm>
            <a:off x="7572375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 dirty="0"/>
              <a:t>نتایج</a:t>
            </a:r>
          </a:p>
        </p:txBody>
      </p:sp>
      <p:sp>
        <p:nvSpPr>
          <p:cNvPr id="9" name="Rounded Rectangle 7"/>
          <p:cNvSpPr>
            <a:spLocks noChangeArrowheads="1"/>
          </p:cNvSpPr>
          <p:nvPr/>
        </p:nvSpPr>
        <p:spPr bwMode="auto">
          <a:xfrm>
            <a:off x="7572375" y="4357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10" name="Rounded Rectangle 8"/>
          <p:cNvSpPr>
            <a:spLocks noChangeArrowheads="1"/>
          </p:cNvSpPr>
          <p:nvPr/>
        </p:nvSpPr>
        <p:spPr bwMode="auto">
          <a:xfrm>
            <a:off x="7572375" y="4929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11" name="Rounded Rectangle 9"/>
          <p:cNvSpPr>
            <a:spLocks noChangeArrowheads="1"/>
          </p:cNvSpPr>
          <p:nvPr/>
        </p:nvSpPr>
        <p:spPr bwMode="auto">
          <a:xfrm>
            <a:off x="7572375" y="26431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3637055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7572375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7572375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7" name="Rounded Rectangle 5"/>
          <p:cNvSpPr>
            <a:spLocks noChangeArrowheads="1"/>
          </p:cNvSpPr>
          <p:nvPr/>
        </p:nvSpPr>
        <p:spPr bwMode="auto">
          <a:xfrm>
            <a:off x="7572375" y="32146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8" name="Rounded Rectangle 6"/>
          <p:cNvSpPr>
            <a:spLocks noChangeArrowheads="1"/>
          </p:cNvSpPr>
          <p:nvPr/>
        </p:nvSpPr>
        <p:spPr bwMode="auto">
          <a:xfrm>
            <a:off x="7572375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9" name="Rounded Rectangle 7"/>
          <p:cNvSpPr>
            <a:spLocks noChangeArrowheads="1"/>
          </p:cNvSpPr>
          <p:nvPr/>
        </p:nvSpPr>
        <p:spPr bwMode="auto">
          <a:xfrm>
            <a:off x="7572375" y="4357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10" name="Rounded Rectangle 8"/>
          <p:cNvSpPr>
            <a:spLocks noChangeArrowheads="1"/>
          </p:cNvSpPr>
          <p:nvPr/>
        </p:nvSpPr>
        <p:spPr bwMode="auto">
          <a:xfrm>
            <a:off x="7572375" y="4929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11" name="Rounded Rectangle 9"/>
          <p:cNvSpPr>
            <a:spLocks noChangeArrowheads="1"/>
          </p:cNvSpPr>
          <p:nvPr/>
        </p:nvSpPr>
        <p:spPr bwMode="auto">
          <a:xfrm>
            <a:off x="7572375" y="2643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3310773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7500938" y="15716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7500938" y="21431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7" name="Rounded Rectangle 5"/>
          <p:cNvSpPr>
            <a:spLocks noChangeArrowheads="1"/>
          </p:cNvSpPr>
          <p:nvPr/>
        </p:nvSpPr>
        <p:spPr bwMode="auto">
          <a:xfrm>
            <a:off x="7500938" y="32861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8" name="Rounded Rectangle 6"/>
          <p:cNvSpPr>
            <a:spLocks noChangeArrowheads="1"/>
          </p:cNvSpPr>
          <p:nvPr/>
        </p:nvSpPr>
        <p:spPr bwMode="auto">
          <a:xfrm>
            <a:off x="7500938" y="3857625"/>
            <a:ext cx="1285875" cy="500063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9" name="Rounded Rectangle 7"/>
          <p:cNvSpPr>
            <a:spLocks noChangeArrowheads="1"/>
          </p:cNvSpPr>
          <p:nvPr/>
        </p:nvSpPr>
        <p:spPr bwMode="auto">
          <a:xfrm>
            <a:off x="7500938" y="44291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10" name="Rounded Rectangle 8"/>
          <p:cNvSpPr>
            <a:spLocks noChangeArrowheads="1"/>
          </p:cNvSpPr>
          <p:nvPr/>
        </p:nvSpPr>
        <p:spPr bwMode="auto">
          <a:xfrm>
            <a:off x="7500938" y="50006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11" name="Rounded Rectangle 9"/>
          <p:cNvSpPr>
            <a:spLocks noChangeArrowheads="1"/>
          </p:cNvSpPr>
          <p:nvPr/>
        </p:nvSpPr>
        <p:spPr bwMode="auto">
          <a:xfrm>
            <a:off x="7500938" y="2714625"/>
            <a:ext cx="1285875" cy="500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92668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7572375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7572375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7" name="Rounded Rectangle 5"/>
          <p:cNvSpPr>
            <a:spLocks noChangeArrowheads="1"/>
          </p:cNvSpPr>
          <p:nvPr/>
        </p:nvSpPr>
        <p:spPr bwMode="auto">
          <a:xfrm>
            <a:off x="7572375" y="3214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8" name="Rounded Rectangle 6"/>
          <p:cNvSpPr>
            <a:spLocks noChangeArrowheads="1"/>
          </p:cNvSpPr>
          <p:nvPr/>
        </p:nvSpPr>
        <p:spPr bwMode="auto">
          <a:xfrm>
            <a:off x="7572375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9" name="Rounded Rectangle 7"/>
          <p:cNvSpPr>
            <a:spLocks noChangeArrowheads="1"/>
          </p:cNvSpPr>
          <p:nvPr/>
        </p:nvSpPr>
        <p:spPr bwMode="auto">
          <a:xfrm>
            <a:off x="7572375" y="43576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10" name="Rounded Rectangle 8"/>
          <p:cNvSpPr>
            <a:spLocks noChangeArrowheads="1"/>
          </p:cNvSpPr>
          <p:nvPr/>
        </p:nvSpPr>
        <p:spPr bwMode="auto">
          <a:xfrm>
            <a:off x="7572375" y="4929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11" name="Rounded Rectangle 9"/>
          <p:cNvSpPr>
            <a:spLocks noChangeArrowheads="1"/>
          </p:cNvSpPr>
          <p:nvPr/>
        </p:nvSpPr>
        <p:spPr bwMode="auto">
          <a:xfrm>
            <a:off x="7572375" y="2643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1325870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39952" y="1052736"/>
            <a:ext cx="462920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smtClean="0">
                <a:solidFill>
                  <a:srgbClr val="0070C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0070C0"/>
              </a:solidFill>
              <a:latin typeface="Futura Md BT" pitchFamily="34" charset="0"/>
            </a:endParaRPr>
          </a:p>
        </p:txBody>
      </p:sp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7429500" y="1500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سرفصل ها</a:t>
            </a:r>
          </a:p>
        </p:txBody>
      </p:sp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7429500" y="2071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مقدمه</a:t>
            </a:r>
          </a:p>
        </p:txBody>
      </p:sp>
      <p:sp>
        <p:nvSpPr>
          <p:cNvPr id="7" name="Rounded Rectangle 5"/>
          <p:cNvSpPr>
            <a:spLocks noChangeArrowheads="1"/>
          </p:cNvSpPr>
          <p:nvPr/>
        </p:nvSpPr>
        <p:spPr bwMode="auto">
          <a:xfrm>
            <a:off x="7429500" y="3214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تجزیه وتحلیل</a:t>
            </a:r>
          </a:p>
        </p:txBody>
      </p:sp>
      <p:sp>
        <p:nvSpPr>
          <p:cNvPr id="8" name="Rounded Rectangle 6"/>
          <p:cNvSpPr>
            <a:spLocks noChangeArrowheads="1"/>
          </p:cNvSpPr>
          <p:nvPr/>
        </p:nvSpPr>
        <p:spPr bwMode="auto">
          <a:xfrm>
            <a:off x="7429500" y="3786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نتایج</a:t>
            </a:r>
          </a:p>
        </p:txBody>
      </p:sp>
      <p:sp>
        <p:nvSpPr>
          <p:cNvPr id="9" name="Rounded Rectangle 7"/>
          <p:cNvSpPr>
            <a:spLocks noChangeArrowheads="1"/>
          </p:cNvSpPr>
          <p:nvPr/>
        </p:nvSpPr>
        <p:spPr bwMode="auto">
          <a:xfrm>
            <a:off x="7429500" y="43576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بحث</a:t>
            </a:r>
          </a:p>
        </p:txBody>
      </p:sp>
      <p:sp>
        <p:nvSpPr>
          <p:cNvPr id="10" name="Rounded Rectangle 8"/>
          <p:cNvSpPr>
            <a:spLocks noChangeArrowheads="1"/>
          </p:cNvSpPr>
          <p:nvPr/>
        </p:nvSpPr>
        <p:spPr bwMode="auto">
          <a:xfrm>
            <a:off x="7429500" y="4929188"/>
            <a:ext cx="1285875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پیشنهادات</a:t>
            </a:r>
          </a:p>
        </p:txBody>
      </p:sp>
      <p:sp>
        <p:nvSpPr>
          <p:cNvPr id="11" name="Rounded Rectangle 9"/>
          <p:cNvSpPr>
            <a:spLocks noChangeArrowheads="1"/>
          </p:cNvSpPr>
          <p:nvPr/>
        </p:nvSpPr>
        <p:spPr bwMode="auto">
          <a:xfrm>
            <a:off x="7429500" y="2643188"/>
            <a:ext cx="1285875" cy="500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a-IR" altLang="en-US" b="1"/>
              <a:t>روش تحقیق</a:t>
            </a:r>
          </a:p>
        </p:txBody>
      </p:sp>
    </p:spTree>
    <p:extLst>
      <p:ext uri="{BB962C8B-B14F-4D97-AF65-F5344CB8AC3E}">
        <p14:creationId xmlns:p14="http://schemas.microsoft.com/office/powerpoint/2010/main" val="27719372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88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Futura Md BT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Mariajose</dc:creator>
  <cp:lastModifiedBy>sys</cp:lastModifiedBy>
  <cp:revision>2</cp:revision>
  <dcterms:created xsi:type="dcterms:W3CDTF">2013-09-29T15:04:22Z</dcterms:created>
  <dcterms:modified xsi:type="dcterms:W3CDTF">2016-04-06T04:51:52Z</dcterms:modified>
</cp:coreProperties>
</file>