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DFF"/>
    <a:srgbClr val="157FFF"/>
    <a:srgbClr val="F7E289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6024985"/>
            <a:ext cx="8093365" cy="458115"/>
          </a:xfrm>
          <a:effectLst/>
        </p:spPr>
        <p:txBody>
          <a:bodyPr>
            <a:normAutofit/>
          </a:bodyPr>
          <a:lstStyle>
            <a:lvl1pPr algn="ctr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7900" y="5566870"/>
            <a:ext cx="6400800" cy="458115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rgbClr val="2D1D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60" y="1291130"/>
            <a:ext cx="855148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60" y="1901950"/>
            <a:ext cx="6260905" cy="4581150"/>
          </a:xfrm>
        </p:spPr>
        <p:txBody>
          <a:bodyPr/>
          <a:lstStyle>
            <a:lvl1pPr>
              <a:defRPr sz="28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17065"/>
            <a:ext cx="838230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749244"/>
            <a:ext cx="4275740" cy="620719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360065"/>
            <a:ext cx="4275740" cy="3187763"/>
          </a:xfrm>
        </p:spPr>
        <p:txBody>
          <a:bodyPr/>
          <a:lstStyle>
            <a:lvl1pPr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704" y="1749244"/>
            <a:ext cx="4123035" cy="620719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704" y="2360065"/>
            <a:ext cx="4123035" cy="3187763"/>
          </a:xfrm>
        </p:spPr>
        <p:txBody>
          <a:bodyPr/>
          <a:lstStyle>
            <a:lvl1pPr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32</cp:revision>
  <dcterms:created xsi:type="dcterms:W3CDTF">2013-08-21T19:17:07Z</dcterms:created>
  <dcterms:modified xsi:type="dcterms:W3CDTF">2013-11-11T01:21:55Z</dcterms:modified>
</cp:coreProperties>
</file>