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9B4F"/>
    <a:srgbClr val="FFB66D"/>
    <a:srgbClr val="EF720B"/>
    <a:srgbClr val="D89102"/>
    <a:srgbClr val="003BC0"/>
    <a:srgbClr val="E20071"/>
    <a:srgbClr val="E20087"/>
    <a:srgbClr val="FFABCB"/>
    <a:srgbClr val="6F4001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803345"/>
            <a:ext cx="8093365" cy="9162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719575"/>
            <a:ext cx="8080555" cy="610820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rgbClr val="FFB66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96540"/>
            <a:ext cx="824607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B66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207360"/>
            <a:ext cx="8246070" cy="397033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B66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291130"/>
            <a:ext cx="7016195" cy="442844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369770"/>
            <a:ext cx="807689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B66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059066"/>
            <a:ext cx="4123035" cy="616308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665475"/>
            <a:ext cx="412303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705" y="2059066"/>
            <a:ext cx="4123035" cy="616308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705" y="2665475"/>
            <a:ext cx="412303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650639"/>
            <a:ext cx="8246070" cy="1068935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566870"/>
            <a:ext cx="6566316" cy="76352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79B4F"/>
                </a:solidFill>
              </a:rPr>
              <a:t>Click to edit Master subtitle style</a:t>
            </a:r>
            <a:endParaRPr lang="en-US" dirty="0">
              <a:solidFill>
                <a:srgbClr val="F79B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1657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44</cp:revision>
  <dcterms:created xsi:type="dcterms:W3CDTF">2013-08-21T19:17:07Z</dcterms:created>
  <dcterms:modified xsi:type="dcterms:W3CDTF">2013-11-20T18:58:55Z</dcterms:modified>
</cp:coreProperties>
</file>