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D68B1C"/>
    <a:srgbClr val="609600"/>
    <a:srgbClr val="6CA800"/>
    <a:srgbClr val="EE7D00"/>
    <a:srgbClr val="253600"/>
    <a:srgbClr val="552579"/>
    <a:srgbClr val="2597FF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803345"/>
            <a:ext cx="8246070" cy="1068935"/>
          </a:xfrm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6" y="5719575"/>
            <a:ext cx="8246070" cy="6108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45811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96540"/>
            <a:ext cx="8229600" cy="4123035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900" y="527605"/>
            <a:ext cx="6719018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901" y="1291130"/>
            <a:ext cx="6719018" cy="4428445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833015"/>
            <a:ext cx="8229600" cy="53218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749244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379107"/>
            <a:ext cx="4040188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749244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379107"/>
            <a:ext cx="4041775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61" y="4956050"/>
            <a:ext cx="8551480" cy="76352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260" y="5719576"/>
            <a:ext cx="8551480" cy="763527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</TotalTime>
  <Words>58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50</cp:revision>
  <dcterms:created xsi:type="dcterms:W3CDTF">2013-08-21T19:17:07Z</dcterms:created>
  <dcterms:modified xsi:type="dcterms:W3CDTF">2016-04-08T07:37:06Z</dcterms:modified>
</cp:coreProperties>
</file>