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5532"/>
    <a:srgbClr val="986F38"/>
    <a:srgbClr val="4FD165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9785" y="3581705"/>
            <a:ext cx="7772400" cy="109268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4130" y="2970885"/>
            <a:ext cx="6400800" cy="610820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rgbClr val="70553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0845" y="222195"/>
            <a:ext cx="8229600" cy="1143000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70553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0845" y="1443835"/>
            <a:ext cx="8229600" cy="488656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1544" y="374900"/>
            <a:ext cx="7016195" cy="1143000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70553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1545" y="1544098"/>
            <a:ext cx="7016195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5" y="222195"/>
            <a:ext cx="8229600" cy="1143000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70553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75" y="1577497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375" y="2207360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2200" y="1577497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2200" y="2207360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0845" y="222195"/>
            <a:ext cx="7924190" cy="1143000"/>
          </a:xfrm>
        </p:spPr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4375" y="222195"/>
            <a:ext cx="8093365" cy="1143000"/>
          </a:xfrm>
        </p:spPr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58</Words>
  <Application>Microsoft Office PowerPoint</Application>
  <PresentationFormat>Presentación en pantalla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27</cp:revision>
  <dcterms:created xsi:type="dcterms:W3CDTF">2013-08-21T19:17:07Z</dcterms:created>
  <dcterms:modified xsi:type="dcterms:W3CDTF">2013-09-29T15:45:23Z</dcterms:modified>
</cp:coreProperties>
</file>