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A04"/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4803345"/>
            <a:ext cx="8246070" cy="106893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872280"/>
            <a:ext cx="8246070" cy="610820"/>
          </a:xfrm>
        </p:spPr>
        <p:txBody>
          <a:bodyPr>
            <a:noAutofit/>
          </a:bodyPr>
          <a:lstStyle>
            <a:lvl1pPr marL="0" indent="0" algn="l">
              <a:buNone/>
              <a:defRPr sz="2700">
                <a:solidFill>
                  <a:srgbClr val="582A0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82A0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0"/>
            <a:ext cx="8229600" cy="4886559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82A0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540" y="1443835"/>
            <a:ext cx="5955494" cy="4275740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82A0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774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073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774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073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smtClean="0"/>
              <a:t>Click to edit </a:t>
            </a:r>
            <a:br>
              <a:rPr lang="en-US" sz="3600" smtClean="0"/>
            </a:br>
            <a:r>
              <a:rPr lang="en-US" sz="3600" smtClean="0"/>
              <a:t>Master title style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00694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 smtClean="0"/>
              <a:t>irppt.com</a:t>
            </a:r>
          </a:p>
          <a:p>
            <a:r>
              <a:rPr lang="fa-IR" altLang="en-US" dirty="0" smtClean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413</TotalTime>
  <Words>45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 Master title style</vt:lpstr>
      <vt:lpstr>Slide Title</vt:lpstr>
      <vt:lpstr>Slide Title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47</cp:revision>
  <dcterms:created xsi:type="dcterms:W3CDTF">2013-08-21T19:17:07Z</dcterms:created>
  <dcterms:modified xsi:type="dcterms:W3CDTF">2016-04-17T08:10:03Z</dcterms:modified>
</cp:coreProperties>
</file>