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4600"/>
    <a:srgbClr val="336600"/>
    <a:srgbClr val="EE006C"/>
    <a:srgbClr val="F8025A"/>
    <a:srgbClr val="FFE4B3"/>
    <a:srgbClr val="FFAD19"/>
    <a:srgbClr val="CC8300"/>
    <a:srgbClr val="663300"/>
    <a:srgbClr val="FFB3BE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4803345"/>
            <a:ext cx="7787955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719575"/>
            <a:ext cx="7787955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1130"/>
            <a:ext cx="8093212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1" y="2360065"/>
            <a:ext cx="8085130" cy="3970330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68645" y="0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374901"/>
            <a:ext cx="6566315" cy="91623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88655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4102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0885"/>
            <a:ext cx="4040188" cy="3311079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4102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70885"/>
            <a:ext cx="4041775" cy="3311079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86800" y="6681947"/>
            <a:ext cx="457200" cy="16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69" y="4650640"/>
            <a:ext cx="8093363" cy="91623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69" y="5719575"/>
            <a:ext cx="8093365" cy="61082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1138425"/>
            <a:ext cx="7940660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75" y="2054655"/>
            <a:ext cx="7635250" cy="4275739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86836" y="374900"/>
            <a:ext cx="6108200" cy="916230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6835" y="1596540"/>
            <a:ext cx="6108200" cy="4986822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5" y="1138425"/>
            <a:ext cx="7940660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48965" y="2207360"/>
            <a:ext cx="4040188" cy="639762"/>
          </a:xfrm>
        </p:spPr>
        <p:txBody>
          <a:bodyPr/>
          <a:lstStyle/>
          <a:p>
            <a:r>
              <a:rPr lang="en-US" dirty="0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8965" y="2837222"/>
            <a:ext cx="4040188" cy="3311079"/>
          </a:xfrm>
        </p:spPr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36790" y="2207360"/>
            <a:ext cx="4041775" cy="639762"/>
          </a:xfrm>
        </p:spPr>
        <p:txBody>
          <a:bodyPr/>
          <a:lstStyle/>
          <a:p>
            <a:r>
              <a:rPr lang="en-US" dirty="0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36790" y="2837222"/>
            <a:ext cx="4041775" cy="3311079"/>
          </a:xfrm>
        </p:spPr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5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58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Julian</cp:lastModifiedBy>
  <cp:revision>103</cp:revision>
  <dcterms:created xsi:type="dcterms:W3CDTF">2013-08-21T19:17:07Z</dcterms:created>
  <dcterms:modified xsi:type="dcterms:W3CDTF">2015-03-23T20:14:39Z</dcterms:modified>
</cp:coreProperties>
</file>