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12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AD6E9-B3E1-4BA2-82F2-B969E3A896D9}" type="datetimeFigureOut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E393-A576-4194-A6AC-E6C556558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rgbClr val="1B5124"/>
                </a:solidFill>
                <a:latin typeface="Futura Md BT" pitchFamily="34" charset="0"/>
              </a:rPr>
              <a:t>Presentation Title Here</a:t>
            </a:r>
            <a:endParaRPr lang="en-US" sz="3200" dirty="0">
              <a:solidFill>
                <a:srgbClr val="1B5124"/>
              </a:solidFill>
              <a:latin typeface="Futura Md B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63680" y="5517232"/>
            <a:ext cx="2336304" cy="98296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rgbClr val="1B5124"/>
                </a:solidFill>
                <a:latin typeface="Futura Md BT" pitchFamily="34" charset="0"/>
              </a:rPr>
              <a:t>Subtitle</a:t>
            </a:r>
            <a:endParaRPr lang="en-US" sz="2400" dirty="0">
              <a:solidFill>
                <a:srgbClr val="1B5124"/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B5124"/>
                </a:solidFill>
                <a:latin typeface="Futura Md BT" pitchFamily="34" charset="0"/>
              </a:rPr>
              <a:t>Slide Title</a:t>
            </a:r>
            <a:endParaRPr lang="en-US" sz="3200" dirty="0">
              <a:solidFill>
                <a:srgbClr val="1B5124"/>
              </a:solidFill>
              <a:latin typeface="Futura Md B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Text </a:t>
            </a:r>
            <a:r>
              <a:rPr lang="en-US" sz="2400" dirty="0">
                <a:solidFill>
                  <a:srgbClr val="00B050"/>
                </a:solidFill>
                <a:latin typeface="Futura Md BT" pitchFamily="34" charset="0"/>
              </a:rPr>
              <a:t>o</a:t>
            </a:r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f Presentation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Text of Presentation</a:t>
            </a:r>
          </a:p>
          <a:p>
            <a:endParaRPr lang="en-US" sz="2400" dirty="0">
              <a:solidFill>
                <a:srgbClr val="00B050"/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1B5124"/>
                </a:solidFill>
                <a:latin typeface="Futura Md BT" pitchFamily="34" charset="0"/>
              </a:rPr>
              <a:t>Slide Title</a:t>
            </a:r>
            <a:endParaRPr lang="en-US" sz="3200" dirty="0">
              <a:solidFill>
                <a:srgbClr val="1B5124"/>
              </a:solidFill>
              <a:latin typeface="Futura Md B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Text </a:t>
            </a:r>
            <a:r>
              <a:rPr lang="en-US" sz="2400" dirty="0">
                <a:solidFill>
                  <a:srgbClr val="00B050"/>
                </a:solidFill>
                <a:latin typeface="Futura Md BT" pitchFamily="34" charset="0"/>
              </a:rPr>
              <a:t>o</a:t>
            </a:r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f Presentation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Futura Md BT" pitchFamily="34" charset="0"/>
              </a:rPr>
              <a:t>Text of Presentation</a:t>
            </a:r>
          </a:p>
          <a:p>
            <a:endParaRPr lang="en-US" sz="2400" dirty="0">
              <a:solidFill>
                <a:srgbClr val="00B050"/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lowchart: Connector 13"/>
          <p:cNvSpPr/>
          <p:nvPr/>
        </p:nvSpPr>
        <p:spPr bwMode="auto">
          <a:xfrm>
            <a:off x="1357290" y="2428868"/>
            <a:ext cx="1071570" cy="1071570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1428728" y="4786322"/>
            <a:ext cx="1071570" cy="1071570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Flowchart: Connector 15"/>
          <p:cNvSpPr/>
          <p:nvPr/>
        </p:nvSpPr>
        <p:spPr bwMode="auto">
          <a:xfrm>
            <a:off x="1357290" y="3571876"/>
            <a:ext cx="1071570" cy="1071570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Minus 16"/>
          <p:cNvSpPr/>
          <p:nvPr/>
        </p:nvSpPr>
        <p:spPr bwMode="auto">
          <a:xfrm>
            <a:off x="1643042" y="2786058"/>
            <a:ext cx="6072230" cy="642942"/>
          </a:xfrm>
          <a:prstGeom prst="mathMinus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Minus 17"/>
          <p:cNvSpPr/>
          <p:nvPr/>
        </p:nvSpPr>
        <p:spPr bwMode="auto">
          <a:xfrm>
            <a:off x="1643042" y="3857628"/>
            <a:ext cx="6072230" cy="642942"/>
          </a:xfrm>
          <a:prstGeom prst="mathMinus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Minus 18"/>
          <p:cNvSpPr/>
          <p:nvPr/>
        </p:nvSpPr>
        <p:spPr bwMode="auto">
          <a:xfrm>
            <a:off x="1714480" y="5000636"/>
            <a:ext cx="6072230" cy="642942"/>
          </a:xfrm>
          <a:prstGeom prst="mathMinus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Bevel 19"/>
          <p:cNvSpPr/>
          <p:nvPr/>
        </p:nvSpPr>
        <p:spPr bwMode="auto">
          <a:xfrm>
            <a:off x="2643174" y="1000108"/>
            <a:ext cx="4143404" cy="1357322"/>
          </a:xfrm>
          <a:prstGeom prst="bevel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43240" y="2643182"/>
            <a:ext cx="2422715" cy="387798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43240" y="3643314"/>
            <a:ext cx="2422715" cy="387798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43240" y="4714884"/>
            <a:ext cx="2422715" cy="387798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32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 Title Here</vt:lpstr>
      <vt:lpstr>Slide Title</vt:lpstr>
      <vt:lpstr>Slide Title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</dc:creator>
  <cp:lastModifiedBy>ASUS</cp:lastModifiedBy>
  <cp:revision>9</cp:revision>
  <dcterms:created xsi:type="dcterms:W3CDTF">2013-08-15T09:46:53Z</dcterms:created>
  <dcterms:modified xsi:type="dcterms:W3CDTF">2016-04-08T08:08:55Z</dcterms:modified>
</cp:coreProperties>
</file>