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71" r:id="rId6"/>
    <p:sldId id="269" r:id="rId7"/>
    <p:sldId id="273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425E1-3AF1-43D1-89C1-1AF3ED11F878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64502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Presentation Title Here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0008" y="5445224"/>
            <a:ext cx="1728192" cy="478904"/>
          </a:xfrm>
        </p:spPr>
        <p:txBody>
          <a:bodyPr anchor="ctr">
            <a:normAutofit/>
          </a:bodyPr>
          <a:lstStyle/>
          <a:p>
            <a:pPr algn="r"/>
            <a:r>
              <a:rPr lang="en-US" sz="2400" dirty="0" smtClean="0">
                <a:solidFill>
                  <a:srgbClr val="00B0F0"/>
                </a:solidFill>
                <a:latin typeface="Futura Md BT" pitchFamily="34" charset="0"/>
              </a:rPr>
              <a:t>Logo</a:t>
            </a:r>
            <a:endParaRPr lang="en-US" sz="2400" dirty="0">
              <a:solidFill>
                <a:srgbClr val="00B0F0"/>
              </a:solidFill>
              <a:latin typeface="Futura Md B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56518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358063" y="16430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358063" y="2214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358063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358063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358063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358063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358063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00938" y="1643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00938" y="22145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00938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00938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00938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00938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00938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360559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252505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23964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00938" y="1571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00938" y="2143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00938" y="3286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00938" y="3857625"/>
            <a:ext cx="1285875" cy="50006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00938" y="4429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00938" y="5000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00938" y="2714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4127628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399531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629200" cy="710952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3" name="Rounded Rectangle 3"/>
          <p:cNvSpPr>
            <a:spLocks noChangeArrowheads="1"/>
          </p:cNvSpPr>
          <p:nvPr/>
        </p:nvSpPr>
        <p:spPr bwMode="auto">
          <a:xfrm>
            <a:off x="7429500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7429500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5" name="Rounded Rectangle 5"/>
          <p:cNvSpPr>
            <a:spLocks noChangeArrowheads="1"/>
          </p:cNvSpPr>
          <p:nvPr/>
        </p:nvSpPr>
        <p:spPr bwMode="auto">
          <a:xfrm>
            <a:off x="7429500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7429500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7429500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8" name="Rounded Rectangle 8"/>
          <p:cNvSpPr>
            <a:spLocks noChangeArrowheads="1"/>
          </p:cNvSpPr>
          <p:nvPr/>
        </p:nvSpPr>
        <p:spPr bwMode="auto">
          <a:xfrm>
            <a:off x="7429500" y="4929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9" name="Rounded Rectangle 9"/>
          <p:cNvSpPr>
            <a:spLocks noChangeArrowheads="1"/>
          </p:cNvSpPr>
          <p:nvPr/>
        </p:nvSpPr>
        <p:spPr bwMode="auto">
          <a:xfrm>
            <a:off x="7429500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3060350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92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Futura Md BT</vt:lpstr>
      <vt:lpstr>Тема Office</vt:lpstr>
      <vt:lpstr>Presentation Title Here</vt:lpstr>
      <vt:lpstr>Second Page</vt:lpstr>
      <vt:lpstr>Second Page</vt:lpstr>
      <vt:lpstr>Second Page</vt:lpstr>
      <vt:lpstr>Second Page</vt:lpstr>
      <vt:lpstr>Second Page</vt:lpstr>
      <vt:lpstr>Second Page</vt:lpstr>
      <vt:lpstr>Second Page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sys</cp:lastModifiedBy>
  <cp:revision>5</cp:revision>
  <dcterms:created xsi:type="dcterms:W3CDTF">2013-08-06T07:54:43Z</dcterms:created>
  <dcterms:modified xsi:type="dcterms:W3CDTF">2016-03-06T08:21:03Z</dcterms:modified>
</cp:coreProperties>
</file>