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BC32"/>
    <a:srgbClr val="2A5A06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1670" y="3734410"/>
            <a:ext cx="7329840" cy="1527050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5414165"/>
            <a:ext cx="7329840" cy="45811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7ABC3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610820"/>
          </a:xfrm>
          <a:solidFill>
            <a:srgbClr val="7ABC32"/>
          </a:solidFill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3918803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374901"/>
            <a:ext cx="6558080" cy="610820"/>
          </a:xfrm>
          <a:solidFill>
            <a:srgbClr val="7ABC32"/>
          </a:solidFill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138425"/>
            <a:ext cx="6558080" cy="4275740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522475"/>
            <a:ext cx="8229600" cy="532180"/>
          </a:xfrm>
          <a:solidFill>
            <a:srgbClr val="7ABC32"/>
          </a:solidFill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054654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684517"/>
            <a:ext cx="4040188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054654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684517"/>
            <a:ext cx="4041775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4/9/2016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95362"/>
            <a:ext cx="8229600" cy="458115"/>
          </a:xfrm>
          <a:solidFill>
            <a:srgbClr val="7ABC32"/>
          </a:solidFill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Slide Title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106182"/>
            <a:ext cx="8229600" cy="3918803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Make Effective Presentations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Using Awesome Backgrounds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Engage your Audience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Capture Audience Attention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76014" y="527605"/>
            <a:ext cx="6558080" cy="458116"/>
          </a:xfrm>
          <a:solidFill>
            <a:srgbClr val="7ABC32"/>
          </a:solidFill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Slide Title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76015" y="1138425"/>
            <a:ext cx="6558080" cy="4428445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Make Effective Presentations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Using Awesome Backgrounds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Engage your Audience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8965" y="1522475"/>
            <a:ext cx="8229600" cy="532180"/>
          </a:xfrm>
          <a:solidFill>
            <a:srgbClr val="7ABC32"/>
          </a:solidFill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Slide Title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Feature 1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Feature 2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Feature 3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Feature 1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Feature 2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Feature 3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</TotalTime>
  <Words>55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Click to edit 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radan2</cp:lastModifiedBy>
  <cp:revision>28</cp:revision>
  <dcterms:created xsi:type="dcterms:W3CDTF">2013-08-21T19:17:07Z</dcterms:created>
  <dcterms:modified xsi:type="dcterms:W3CDTF">2016-04-09T17:48:22Z</dcterms:modified>
</cp:coreProperties>
</file>