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8" r:id="rId3"/>
    <p:sldId id="259" r:id="rId4"/>
    <p:sldId id="260" r:id="rId5"/>
    <p:sldId id="261" r:id="rId6"/>
    <p:sldId id="262" r:id="rId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42047"/>
    <a:srgbClr val="000000"/>
    <a:srgbClr val="CE137C"/>
    <a:srgbClr val="6E98D4"/>
    <a:srgbClr val="82A254"/>
    <a:srgbClr val="FFFFFF"/>
    <a:srgbClr val="F6C508"/>
    <a:srgbClr val="ECA0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172" autoAdjust="0"/>
    <p:restoredTop sz="91734" autoAdjust="0"/>
  </p:normalViewPr>
  <p:slideViewPr>
    <p:cSldViewPr snapToObjects="1">
      <p:cViewPr>
        <p:scale>
          <a:sx n="100" d="100"/>
          <a:sy n="100" d="100"/>
        </p:scale>
        <p:origin x="-504" y="22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2560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2560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2560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D9111479-627B-4B06-B23E-1C7F5DEAC760}" type="slidenum">
              <a:rPr lang="en-US" altLang="en-US"/>
              <a:pPr>
                <a:defRPr/>
              </a:pPr>
              <a:t>‹#›</a:t>
            </a:fld>
            <a:endParaRPr lang="en-US" altLang="en-US"/>
          </a:p>
        </p:txBody>
      </p:sp>
    </p:spTree>
    <p:extLst>
      <p:ext uri="{BB962C8B-B14F-4D97-AF65-F5344CB8AC3E}">
        <p14:creationId xmlns:p14="http://schemas.microsoft.com/office/powerpoint/2010/main" val="38873699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6E4C9F26-299F-464D-A580-5793795B390E}" type="slidenum">
              <a:rPr lang="en-US" altLang="en-US"/>
              <a:pPr>
                <a:defRPr/>
              </a:pPr>
              <a:t>‹#›</a:t>
            </a:fld>
            <a:endParaRPr lang="en-US" altLang="en-US"/>
          </a:p>
        </p:txBody>
      </p:sp>
    </p:spTree>
    <p:extLst>
      <p:ext uri="{BB962C8B-B14F-4D97-AF65-F5344CB8AC3E}">
        <p14:creationId xmlns:p14="http://schemas.microsoft.com/office/powerpoint/2010/main" val="73333076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CFF4D19C-8552-4A98-9292-0BB200A946CE}" type="slidenum">
              <a:rPr lang="en-US" altLang="en-US"/>
              <a:pPr/>
              <a:t>1</a:t>
            </a:fld>
            <a:endParaRPr lang="en-US" altLang="en-US"/>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8767275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389009C5-6542-442C-B298-8F7DDCE1CB9D}" type="slidenum">
              <a:rPr lang="en-US" altLang="en-US"/>
              <a:pPr/>
              <a:t>2</a:t>
            </a:fld>
            <a:endParaRPr lang="en-US" altLang="en-US"/>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1278743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142BF0B-F6F4-4DE4-8B92-5F7CBF6E2D21}" type="slidenum">
              <a:rPr lang="en-US" altLang="en-US"/>
              <a:pPr/>
              <a:t>3</a:t>
            </a:fld>
            <a:endParaRPr lang="en-US" altLang="en-US"/>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424296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FB0C74F9-5825-40E4-9730-505005D2A6C6}" type="slidenum">
              <a:rPr lang="en-US" altLang="en-US"/>
              <a:pPr/>
              <a:t>4</a:t>
            </a:fld>
            <a:endParaRPr lang="en-US" altLang="en-US"/>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0188895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466DE50-594C-4D0E-9EB9-CDFE1A30A9C8}" type="slidenum">
              <a:rPr lang="en-US" altLang="en-US"/>
              <a:pPr/>
              <a:t>5</a:t>
            </a:fld>
            <a:endParaRPr lang="en-US" altLang="en-US"/>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868654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75E005A-3471-4611-977B-23ADD2CCA9B9}" type="slidenum">
              <a:rPr lang="en-US" altLang="en-US"/>
              <a:pPr/>
              <a:t>6</a:t>
            </a:fld>
            <a:endParaRPr lang="en-US" alt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9707840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Master" Target="../slideMasters/slideMaster1.xml"/><Relationship Id="rId6" Type="http://schemas.openxmlformats.org/officeDocument/2006/relationships/image" Target="../media/image5.gif"/><Relationship Id="rId5" Type="http://schemas.openxmlformats.org/officeDocument/2006/relationships/image" Target="../media/image4.gif"/><Relationship Id="rId4" Type="http://schemas.openxmlformats.org/officeDocument/2006/relationships/image" Target="../media/image3.gi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sat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125538" y="1819275"/>
            <a:ext cx="147637"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9" descr="satr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15200" y="1447800"/>
            <a:ext cx="223838" cy="22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1" descr="satr3"/>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120900" y="3195638"/>
            <a:ext cx="223838" cy="22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2" descr="sat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730500" y="5565775"/>
            <a:ext cx="147638"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3" descr="sat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302500" y="5105400"/>
            <a:ext cx="147638"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4" descr="sat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178300" y="533400"/>
            <a:ext cx="147638"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5" descr="satr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01700" y="4562475"/>
            <a:ext cx="223838" cy="22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6" descr="satr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035925" y="3392488"/>
            <a:ext cx="223838" cy="22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8" descr="satr4"/>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6616700" y="5786438"/>
            <a:ext cx="290513" cy="29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9" descr="satr5"/>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7924800" y="990600"/>
            <a:ext cx="223838" cy="22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20" descr="satr5"/>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1774825" y="1473200"/>
            <a:ext cx="223838" cy="22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1" descr="satr5"/>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1012825" y="3649663"/>
            <a:ext cx="223838" cy="22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3" descr="satr5"/>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77863" y="6003925"/>
            <a:ext cx="223837" cy="22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4" descr="satr5"/>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8686800" y="5414963"/>
            <a:ext cx="223838" cy="22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25" descr="sat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68300" y="300038"/>
            <a:ext cx="147638" cy="14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6" descr="sat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458200" y="1597025"/>
            <a:ext cx="147638"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p:cNvSpPr>
            <a:spLocks noGrp="1" noChangeArrowheads="1"/>
          </p:cNvSpPr>
          <p:nvPr>
            <p:ph type="subTitle" idx="1"/>
          </p:nvPr>
        </p:nvSpPr>
        <p:spPr>
          <a:xfrm>
            <a:off x="1371600" y="2952750"/>
            <a:ext cx="6400800" cy="1752600"/>
          </a:xfrm>
        </p:spPr>
        <p:txBody>
          <a:bodyPr/>
          <a:lstStyle>
            <a:lvl1pPr marL="0" indent="0" algn="ctr">
              <a:buFontTx/>
              <a:buNone/>
              <a:defRPr/>
            </a:lvl1pPr>
          </a:lstStyle>
          <a:p>
            <a:pPr lvl="0"/>
            <a:r>
              <a:rPr lang="en-US" altLang="en-US" noProof="0" smtClean="0"/>
              <a:t>Click to edit Master subtitle style</a:t>
            </a:r>
          </a:p>
        </p:txBody>
      </p:sp>
      <p:sp>
        <p:nvSpPr>
          <p:cNvPr id="3074" name="Rectangle 2"/>
          <p:cNvSpPr>
            <a:spLocks noGrp="1" noChangeArrowheads="1"/>
          </p:cNvSpPr>
          <p:nvPr>
            <p:ph type="ctrTitle"/>
          </p:nvPr>
        </p:nvSpPr>
        <p:spPr>
          <a:xfrm>
            <a:off x="685800" y="1196975"/>
            <a:ext cx="7772400" cy="1470025"/>
          </a:xfrm>
        </p:spPr>
        <p:txBody>
          <a:bodyPr/>
          <a:lstStyle>
            <a:lvl1pPr>
              <a:defRPr/>
            </a:lvl1pPr>
          </a:lstStyle>
          <a:p>
            <a:pPr lvl="0"/>
            <a:r>
              <a:rPr lang="en-US" altLang="en-US" noProof="0" smtClean="0"/>
              <a:t>Click to edit Master title style</a:t>
            </a:r>
          </a:p>
        </p:txBody>
      </p:sp>
      <p:sp>
        <p:nvSpPr>
          <p:cNvPr id="20" name="Rectangle 4"/>
          <p:cNvSpPr>
            <a:spLocks noGrp="1" noChangeArrowheads="1"/>
          </p:cNvSpPr>
          <p:nvPr>
            <p:ph type="dt" sz="half" idx="10"/>
          </p:nvPr>
        </p:nvSpPr>
        <p:spPr/>
        <p:txBody>
          <a:bodyPr/>
          <a:lstStyle>
            <a:lvl1pPr>
              <a:defRPr smtClean="0"/>
            </a:lvl1pPr>
          </a:lstStyle>
          <a:p>
            <a:pPr>
              <a:defRPr/>
            </a:pPr>
            <a:endParaRPr lang="en-US" altLang="en-US"/>
          </a:p>
        </p:txBody>
      </p:sp>
      <p:sp>
        <p:nvSpPr>
          <p:cNvPr id="21" name="Rectangle 5"/>
          <p:cNvSpPr>
            <a:spLocks noGrp="1" noChangeArrowheads="1"/>
          </p:cNvSpPr>
          <p:nvPr>
            <p:ph type="ftr" sz="quarter" idx="11"/>
          </p:nvPr>
        </p:nvSpPr>
        <p:spPr/>
        <p:txBody>
          <a:bodyPr/>
          <a:lstStyle>
            <a:lvl1pPr>
              <a:defRPr smtClean="0"/>
            </a:lvl1pPr>
          </a:lstStyle>
          <a:p>
            <a:pPr>
              <a:defRPr/>
            </a:pPr>
            <a:endParaRPr lang="en-US" altLang="en-US"/>
          </a:p>
        </p:txBody>
      </p:sp>
      <p:sp>
        <p:nvSpPr>
          <p:cNvPr id="22" name="Rectangle 6"/>
          <p:cNvSpPr>
            <a:spLocks noGrp="1" noChangeArrowheads="1"/>
          </p:cNvSpPr>
          <p:nvPr>
            <p:ph type="sldNum" sz="quarter" idx="12"/>
          </p:nvPr>
        </p:nvSpPr>
        <p:spPr/>
        <p:txBody>
          <a:bodyPr/>
          <a:lstStyle>
            <a:lvl1pPr>
              <a:defRPr smtClean="0"/>
            </a:lvl1pPr>
          </a:lstStyle>
          <a:p>
            <a:pPr>
              <a:defRPr/>
            </a:pPr>
            <a:fld id="{14AEA340-FFA3-46A4-AD36-ACED4FE2E33B}" type="slidenum">
              <a:rPr lang="en-US" altLang="en-US"/>
              <a:pPr>
                <a:defRPr/>
              </a:pPr>
              <a:t>‹#›</a:t>
            </a:fld>
            <a:endParaRPr lang="en-US" altLang="en-US"/>
          </a:p>
        </p:txBody>
      </p:sp>
    </p:spTree>
    <p:extLst>
      <p:ext uri="{BB962C8B-B14F-4D97-AF65-F5344CB8AC3E}">
        <p14:creationId xmlns:p14="http://schemas.microsoft.com/office/powerpoint/2010/main" val="17677309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23E86011-98C5-45BB-AC42-2CED438D3558}" type="slidenum">
              <a:rPr lang="en-US" altLang="en-US"/>
              <a:pPr>
                <a:defRPr/>
              </a:pPr>
              <a:t>‹#›</a:t>
            </a:fld>
            <a:endParaRPr lang="en-US" altLang="en-US"/>
          </a:p>
        </p:txBody>
      </p:sp>
    </p:spTree>
    <p:extLst>
      <p:ext uri="{BB962C8B-B14F-4D97-AF65-F5344CB8AC3E}">
        <p14:creationId xmlns:p14="http://schemas.microsoft.com/office/powerpoint/2010/main" val="32359509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0260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026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101D1EA2-C95A-43B0-BCD9-C070AF99617A}" type="slidenum">
              <a:rPr lang="en-US" altLang="en-US"/>
              <a:pPr>
                <a:defRPr/>
              </a:pPr>
              <a:t>‹#›</a:t>
            </a:fld>
            <a:endParaRPr lang="en-US" altLang="en-US"/>
          </a:p>
        </p:txBody>
      </p:sp>
    </p:spTree>
    <p:extLst>
      <p:ext uri="{BB962C8B-B14F-4D97-AF65-F5344CB8AC3E}">
        <p14:creationId xmlns:p14="http://schemas.microsoft.com/office/powerpoint/2010/main" val="1973169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600200"/>
            <a:ext cx="8229600" cy="370046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E4460F1C-A272-449B-86B5-BC22916B78F9}" type="slidenum">
              <a:rPr lang="en-US" altLang="en-US"/>
              <a:pPr>
                <a:defRPr/>
              </a:pPr>
              <a:t>‹#›</a:t>
            </a:fld>
            <a:endParaRPr lang="en-US" altLang="en-US"/>
          </a:p>
        </p:txBody>
      </p:sp>
    </p:spTree>
    <p:extLst>
      <p:ext uri="{BB962C8B-B14F-4D97-AF65-F5344CB8AC3E}">
        <p14:creationId xmlns:p14="http://schemas.microsoft.com/office/powerpoint/2010/main" val="635199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8F876DD9-D1FA-4313-90B0-74BFADA940E3}" type="slidenum">
              <a:rPr lang="en-US" altLang="en-US"/>
              <a:pPr>
                <a:defRPr/>
              </a:pPr>
              <a:t>‹#›</a:t>
            </a:fld>
            <a:endParaRPr lang="en-US" altLang="en-US"/>
          </a:p>
        </p:txBody>
      </p:sp>
    </p:spTree>
    <p:extLst>
      <p:ext uri="{BB962C8B-B14F-4D97-AF65-F5344CB8AC3E}">
        <p14:creationId xmlns:p14="http://schemas.microsoft.com/office/powerpoint/2010/main" val="23578371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F231D420-AE48-4269-9F05-3103A4268177}" type="slidenum">
              <a:rPr lang="en-US" altLang="en-US"/>
              <a:pPr>
                <a:defRPr/>
              </a:pPr>
              <a:t>‹#›</a:t>
            </a:fld>
            <a:endParaRPr lang="en-US" altLang="en-US"/>
          </a:p>
        </p:txBody>
      </p:sp>
    </p:spTree>
    <p:extLst>
      <p:ext uri="{BB962C8B-B14F-4D97-AF65-F5344CB8AC3E}">
        <p14:creationId xmlns:p14="http://schemas.microsoft.com/office/powerpoint/2010/main" val="10812833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EAA3131F-55E3-4C75-BBEF-FA02C333553A}" type="slidenum">
              <a:rPr lang="en-US" altLang="en-US"/>
              <a:pPr>
                <a:defRPr/>
              </a:pPr>
              <a:t>‹#›</a:t>
            </a:fld>
            <a:endParaRPr lang="en-US" altLang="en-US"/>
          </a:p>
        </p:txBody>
      </p:sp>
    </p:spTree>
    <p:extLst>
      <p:ext uri="{BB962C8B-B14F-4D97-AF65-F5344CB8AC3E}">
        <p14:creationId xmlns:p14="http://schemas.microsoft.com/office/powerpoint/2010/main" val="269233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B4FD2CA2-ADCC-4A9D-A70F-28D5F49FC134}" type="slidenum">
              <a:rPr lang="en-US" altLang="en-US"/>
              <a:pPr>
                <a:defRPr/>
              </a:pPr>
              <a:t>‹#›</a:t>
            </a:fld>
            <a:endParaRPr lang="en-US" altLang="en-US"/>
          </a:p>
        </p:txBody>
      </p:sp>
    </p:spTree>
    <p:extLst>
      <p:ext uri="{BB962C8B-B14F-4D97-AF65-F5344CB8AC3E}">
        <p14:creationId xmlns:p14="http://schemas.microsoft.com/office/powerpoint/2010/main" val="8609171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1EB30A27-4C03-4B2F-8E5D-4F5ABE8C054A}" type="slidenum">
              <a:rPr lang="en-US" altLang="en-US"/>
              <a:pPr>
                <a:defRPr/>
              </a:pPr>
              <a:t>‹#›</a:t>
            </a:fld>
            <a:endParaRPr lang="en-US" altLang="en-US"/>
          </a:p>
        </p:txBody>
      </p:sp>
    </p:spTree>
    <p:extLst>
      <p:ext uri="{BB962C8B-B14F-4D97-AF65-F5344CB8AC3E}">
        <p14:creationId xmlns:p14="http://schemas.microsoft.com/office/powerpoint/2010/main" val="36690979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7214EC42-5A48-4F91-AFAB-19891E7EAA9B}" type="slidenum">
              <a:rPr lang="en-US" altLang="en-US"/>
              <a:pPr>
                <a:defRPr/>
              </a:pPr>
              <a:t>‹#›</a:t>
            </a:fld>
            <a:endParaRPr lang="en-US" altLang="en-US"/>
          </a:p>
        </p:txBody>
      </p:sp>
    </p:spTree>
    <p:extLst>
      <p:ext uri="{BB962C8B-B14F-4D97-AF65-F5344CB8AC3E}">
        <p14:creationId xmlns:p14="http://schemas.microsoft.com/office/powerpoint/2010/main" val="3837418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147F6402-0A45-4C40-85FB-6F5BBC318458}" type="slidenum">
              <a:rPr lang="en-US" altLang="en-US"/>
              <a:pPr>
                <a:defRPr/>
              </a:pPr>
              <a:t>‹#›</a:t>
            </a:fld>
            <a:endParaRPr lang="en-US" altLang="en-US"/>
          </a:p>
        </p:txBody>
      </p:sp>
    </p:spTree>
    <p:extLst>
      <p:ext uri="{BB962C8B-B14F-4D97-AF65-F5344CB8AC3E}">
        <p14:creationId xmlns:p14="http://schemas.microsoft.com/office/powerpoint/2010/main" val="15376963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6E3AD117-374A-41DC-A1DB-8E45612C0B3D}" type="slidenum">
              <a:rPr lang="en-US" altLang="en-US"/>
              <a:pPr>
                <a:defRPr/>
              </a:pPr>
              <a:t>‹#›</a:t>
            </a:fld>
            <a:endParaRPr lang="en-US" altLang="en-US"/>
          </a:p>
        </p:txBody>
      </p:sp>
    </p:spTree>
    <p:extLst>
      <p:ext uri="{BB962C8B-B14F-4D97-AF65-F5344CB8AC3E}">
        <p14:creationId xmlns:p14="http://schemas.microsoft.com/office/powerpoint/2010/main" val="39135841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EDE36A32-7149-4946-BB01-5F3812AE4321}" type="slidenum">
              <a:rPr lang="en-US" altLang="en-US"/>
              <a:pPr>
                <a:defRPr/>
              </a:pPr>
              <a:t>‹#›</a:t>
            </a:fld>
            <a:endParaRPr lang="en-US" altLang="en-US"/>
          </a:p>
        </p:txBody>
      </p:sp>
    </p:spTree>
    <p:extLst>
      <p:ext uri="{BB962C8B-B14F-4D97-AF65-F5344CB8AC3E}">
        <p14:creationId xmlns:p14="http://schemas.microsoft.com/office/powerpoint/2010/main" val="22053882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gif"/><Relationship Id="rId2" Type="http://schemas.openxmlformats.org/officeDocument/2006/relationships/slideLayout" Target="../slideLayouts/slideLayout2.xml"/><Relationship Id="rId16" Type="http://schemas.openxmlformats.org/officeDocument/2006/relationships/image" Target="../media/image2.gif"/><Relationship Id="rId20"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gif"/><Relationship Id="rId10" Type="http://schemas.openxmlformats.org/officeDocument/2006/relationships/slideLayout" Target="../slideLayouts/slideLayout10.xml"/><Relationship Id="rId19" Type="http://schemas.openxmlformats.org/officeDocument/2006/relationships/image" Target="../media/image5.gi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8" descr="satr"/>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1125538" y="1819275"/>
            <a:ext cx="147637"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9" descr="satr2"/>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7315200" y="1447800"/>
            <a:ext cx="223838" cy="22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10" descr="satr3"/>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5092700" y="2489200"/>
            <a:ext cx="223838" cy="22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11" descr="satr3"/>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2120900" y="3195638"/>
            <a:ext cx="223838" cy="22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12" descr="satr"/>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2730500" y="5565775"/>
            <a:ext cx="147638"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Picture 13" descr="satr"/>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7302500" y="5105400"/>
            <a:ext cx="147638"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Picture 14" descr="satr"/>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4178300" y="533400"/>
            <a:ext cx="147638"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5" descr="satr2"/>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901700" y="4562475"/>
            <a:ext cx="223838" cy="22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6" descr="satr2"/>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8035925" y="3392488"/>
            <a:ext cx="223838" cy="22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17" descr="satr4"/>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3035300" y="2198688"/>
            <a:ext cx="290513" cy="29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6" name="Picture 18" descr="satr4"/>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6616700" y="5786438"/>
            <a:ext cx="290513" cy="29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7" name="Picture 19" descr="satr5"/>
          <p:cNvPicPr>
            <a:picLocks noChangeAspect="1" noChangeArrowheads="1"/>
          </p:cNvPicPr>
          <p:nvPr userDrawn="1"/>
        </p:nvPicPr>
        <p:blipFill>
          <a:blip r:embed="rId19">
            <a:extLst>
              <a:ext uri="{28A0092B-C50C-407E-A947-70E740481C1C}">
                <a14:useLocalDpi xmlns:a14="http://schemas.microsoft.com/office/drawing/2010/main" val="0"/>
              </a:ext>
            </a:extLst>
          </a:blip>
          <a:srcRect/>
          <a:stretch>
            <a:fillRect/>
          </a:stretch>
        </p:blipFill>
        <p:spPr bwMode="auto">
          <a:xfrm>
            <a:off x="7924800" y="990600"/>
            <a:ext cx="223838" cy="22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8" name="Picture 20" descr="satr5"/>
          <p:cNvPicPr>
            <a:picLocks noChangeAspect="1" noChangeArrowheads="1"/>
          </p:cNvPicPr>
          <p:nvPr userDrawn="1"/>
        </p:nvPicPr>
        <p:blipFill>
          <a:blip r:embed="rId19">
            <a:extLst>
              <a:ext uri="{28A0092B-C50C-407E-A947-70E740481C1C}">
                <a14:useLocalDpi xmlns:a14="http://schemas.microsoft.com/office/drawing/2010/main" val="0"/>
              </a:ext>
            </a:extLst>
          </a:blip>
          <a:srcRect/>
          <a:stretch>
            <a:fillRect/>
          </a:stretch>
        </p:blipFill>
        <p:spPr bwMode="auto">
          <a:xfrm>
            <a:off x="1774825" y="1473200"/>
            <a:ext cx="223838" cy="22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9" name="Picture 21" descr="satr5"/>
          <p:cNvPicPr>
            <a:picLocks noChangeAspect="1" noChangeArrowheads="1"/>
          </p:cNvPicPr>
          <p:nvPr userDrawn="1"/>
        </p:nvPicPr>
        <p:blipFill>
          <a:blip r:embed="rId19">
            <a:extLst>
              <a:ext uri="{28A0092B-C50C-407E-A947-70E740481C1C}">
                <a14:useLocalDpi xmlns:a14="http://schemas.microsoft.com/office/drawing/2010/main" val="0"/>
              </a:ext>
            </a:extLst>
          </a:blip>
          <a:srcRect/>
          <a:stretch>
            <a:fillRect/>
          </a:stretch>
        </p:blipFill>
        <p:spPr bwMode="auto">
          <a:xfrm>
            <a:off x="1012825" y="3649663"/>
            <a:ext cx="223838" cy="22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0" name="Picture 22" descr="satr_5"/>
          <p:cNvPicPr>
            <a:picLocks noChangeAspect="1" noChangeArrowheads="1"/>
          </p:cNvPicPr>
          <p:nvPr userDrawn="1"/>
        </p:nvPicPr>
        <p:blipFill>
          <a:blip r:embed="rId20">
            <a:extLst>
              <a:ext uri="{28A0092B-C50C-407E-A947-70E740481C1C}">
                <a14:useLocalDpi xmlns:a14="http://schemas.microsoft.com/office/drawing/2010/main" val="0"/>
              </a:ext>
            </a:extLst>
          </a:blip>
          <a:srcRect/>
          <a:stretch>
            <a:fillRect/>
          </a:stretch>
        </p:blipFill>
        <p:spPr bwMode="auto">
          <a:xfrm>
            <a:off x="4483100" y="3316288"/>
            <a:ext cx="300038"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1" name="Picture 23" descr="satr5"/>
          <p:cNvPicPr>
            <a:picLocks noChangeAspect="1" noChangeArrowheads="1"/>
          </p:cNvPicPr>
          <p:nvPr userDrawn="1"/>
        </p:nvPicPr>
        <p:blipFill>
          <a:blip r:embed="rId19">
            <a:extLst>
              <a:ext uri="{28A0092B-C50C-407E-A947-70E740481C1C}">
                <a14:useLocalDpi xmlns:a14="http://schemas.microsoft.com/office/drawing/2010/main" val="0"/>
              </a:ext>
            </a:extLst>
          </a:blip>
          <a:srcRect/>
          <a:stretch>
            <a:fillRect/>
          </a:stretch>
        </p:blipFill>
        <p:spPr bwMode="auto">
          <a:xfrm>
            <a:off x="677863" y="6003925"/>
            <a:ext cx="223837" cy="22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2" name="Picture 24" descr="satr5"/>
          <p:cNvPicPr>
            <a:picLocks noChangeAspect="1" noChangeArrowheads="1"/>
          </p:cNvPicPr>
          <p:nvPr userDrawn="1"/>
        </p:nvPicPr>
        <p:blipFill>
          <a:blip r:embed="rId19">
            <a:extLst>
              <a:ext uri="{28A0092B-C50C-407E-A947-70E740481C1C}">
                <a14:useLocalDpi xmlns:a14="http://schemas.microsoft.com/office/drawing/2010/main" val="0"/>
              </a:ext>
            </a:extLst>
          </a:blip>
          <a:srcRect/>
          <a:stretch>
            <a:fillRect/>
          </a:stretch>
        </p:blipFill>
        <p:spPr bwMode="auto">
          <a:xfrm>
            <a:off x="8686800" y="5414963"/>
            <a:ext cx="223838" cy="22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3" name="Picture 25" descr="satr"/>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368300" y="300038"/>
            <a:ext cx="147638" cy="14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4" name="Picture 26" descr="satr"/>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8458200" y="1597025"/>
            <a:ext cx="147638"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5"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46" name="Rectangle 3"/>
          <p:cNvSpPr>
            <a:spLocks noGrp="1" noChangeArrowheads="1"/>
          </p:cNvSpPr>
          <p:nvPr>
            <p:ph type="body" idx="1"/>
          </p:nvPr>
        </p:nvSpPr>
        <p:spPr bwMode="auto">
          <a:xfrm>
            <a:off x="457200" y="1600200"/>
            <a:ext cx="8229600" cy="370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en-US" altLang="en-US"/>
          </a:p>
        </p:txBody>
      </p:sp>
      <p:sp>
        <p:nvSpPr>
          <p:cNvPr id="3"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US" altLang="en-US"/>
          </a:p>
        </p:txBody>
      </p:sp>
      <p:sp>
        <p:nvSpPr>
          <p:cNvPr id="4"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2A5D6C5E-47B2-4580-A376-67CF273645B7}" type="slidenum">
              <a:rPr lang="en-US" altLang="en-US"/>
              <a:pPr>
                <a:defRPr/>
              </a:pPr>
              <a:t>‹#›</a:t>
            </a:fld>
            <a:endParaRPr lang="en-US" altLang="en-US"/>
          </a:p>
        </p:txBody>
      </p:sp>
    </p:spTree>
  </p:cSld>
  <p:clrMap bg1="dk2" tx1="lt1" bg2="dk1" tx2="lt2" accent1="accent1" accent2="accent2" accent3="accent3" accent4="accent4" accent5="accent5" accent6="accent6" hlink="hlink" folHlink="folHlink"/>
  <p:sldLayoutIdLst>
    <p:sldLayoutId id="2147483675"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7.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85800" y="1730375"/>
            <a:ext cx="7772400" cy="1470025"/>
          </a:xfrm>
        </p:spPr>
        <p:txBody>
          <a:bodyPr/>
          <a:lstStyle/>
          <a:p>
            <a:pPr eaLnBrk="1" hangingPunct="1"/>
            <a:r>
              <a:rPr lang="en-GB" altLang="en-US" sz="9600" b="1" dirty="0" smtClean="0">
                <a:solidFill>
                  <a:srgbClr val="FFFFFF"/>
                </a:solidFill>
              </a:rPr>
              <a:t>stars</a:t>
            </a:r>
            <a:endParaRPr lang="en-US" altLang="en-US" dirty="0" smtClean="0"/>
          </a:p>
        </p:txBody>
      </p:sp>
      <p:sp>
        <p:nvSpPr>
          <p:cNvPr id="5123" name="Text Box 22"/>
          <p:cNvSpPr txBox="1">
            <a:spLocks noChangeArrowheads="1"/>
          </p:cNvSpPr>
          <p:nvPr/>
        </p:nvSpPr>
        <p:spPr bwMode="auto">
          <a:xfrm>
            <a:off x="2057400" y="3200400"/>
            <a:ext cx="49530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4000">
                <a:solidFill>
                  <a:schemeClr val="bg2"/>
                </a:solidFill>
              </a:rPr>
              <a:t>template</a:t>
            </a:r>
            <a:endParaRPr lang="en-US" altLang="en-US">
              <a:solidFill>
                <a:schemeClr val="bg2"/>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GB" altLang="en-US" smtClean="0"/>
              <a:t>Example of a Bullet Point Slide</a:t>
            </a:r>
            <a:endParaRPr lang="en-US" altLang="en-US" smtClean="0"/>
          </a:p>
        </p:txBody>
      </p:sp>
      <p:sp>
        <p:nvSpPr>
          <p:cNvPr id="7171" name="Rectangle 3"/>
          <p:cNvSpPr>
            <a:spLocks noGrp="1" noChangeArrowheads="1"/>
          </p:cNvSpPr>
          <p:nvPr>
            <p:ph type="body" idx="1"/>
          </p:nvPr>
        </p:nvSpPr>
        <p:spPr/>
        <p:txBody>
          <a:bodyPr/>
          <a:lstStyle/>
          <a:p>
            <a:pPr eaLnBrk="1" hangingPunct="1"/>
            <a:r>
              <a:rPr lang="en-GB" altLang="en-US" smtClean="0"/>
              <a:t>Bullet Point</a:t>
            </a:r>
          </a:p>
          <a:p>
            <a:pPr eaLnBrk="1" hangingPunct="1"/>
            <a:r>
              <a:rPr lang="en-GB" altLang="en-US" smtClean="0">
                <a:solidFill>
                  <a:schemeClr val="folHlink"/>
                </a:solidFill>
              </a:rPr>
              <a:t>Bullet Point</a:t>
            </a:r>
            <a:endParaRPr lang="en-GB" altLang="en-US" smtClean="0"/>
          </a:p>
          <a:p>
            <a:pPr lvl="1" eaLnBrk="1" hangingPunct="1"/>
            <a:r>
              <a:rPr lang="en-GB" altLang="en-US" smtClean="0">
                <a:solidFill>
                  <a:schemeClr val="accent1"/>
                </a:solidFill>
              </a:rPr>
              <a:t>Sub Bullet</a:t>
            </a:r>
            <a:endParaRPr lang="en-US" altLang="en-US" smtClean="0">
              <a:solidFill>
                <a:schemeClr val="accent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GB" altLang="en-US" smtClean="0"/>
              <a:t>Example of a chart</a:t>
            </a:r>
            <a:endParaRPr lang="en-US" altLang="en-US" smtClean="0"/>
          </a:p>
        </p:txBody>
      </p:sp>
      <p:graphicFrame>
        <p:nvGraphicFramePr>
          <p:cNvPr id="9219" name="Object 3"/>
          <p:cNvGraphicFramePr>
            <a:graphicFrameLocks noGrp="1" noChangeAspect="1"/>
          </p:cNvGraphicFramePr>
          <p:nvPr>
            <p:ph type="chart" idx="1"/>
          </p:nvPr>
        </p:nvGraphicFramePr>
        <p:xfrm>
          <a:off x="2027238" y="1417638"/>
          <a:ext cx="6062662" cy="3759200"/>
        </p:xfrm>
        <a:graphic>
          <a:graphicData uri="http://schemas.openxmlformats.org/presentationml/2006/ole">
            <mc:AlternateContent xmlns:mc="http://schemas.openxmlformats.org/markup-compatibility/2006">
              <mc:Choice xmlns:v="urn:schemas-microsoft-com:vml" Requires="v">
                <p:oleObj spid="_x0000_s9221" name="Chart" r:id="rId4" imgW="7289800" imgH="4521200" progId="MSGraph.Chart.8">
                  <p:embed followColorScheme="full"/>
                </p:oleObj>
              </mc:Choice>
              <mc:Fallback>
                <p:oleObj name="Chart" r:id="rId4" imgW="7289800" imgH="4521200" progId="MSGraph.Chart.8">
                  <p:embed followColorScheme="full"/>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27238" y="1417638"/>
                        <a:ext cx="6062662" cy="375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type="body" sz="half" idx="1"/>
          </p:nvPr>
        </p:nvSpPr>
        <p:spPr>
          <a:xfrm>
            <a:off x="457200" y="1600200"/>
            <a:ext cx="4032250" cy="3700463"/>
          </a:xfrm>
        </p:spPr>
        <p:txBody>
          <a:bodyPr/>
          <a:lstStyle/>
          <a:p>
            <a:pPr eaLnBrk="1" hangingPunct="1"/>
            <a:r>
              <a:rPr lang="en-GB" altLang="en-US" sz="2800" smtClean="0"/>
              <a:t>Bullet 1</a:t>
            </a:r>
          </a:p>
          <a:p>
            <a:pPr eaLnBrk="1" hangingPunct="1"/>
            <a:r>
              <a:rPr lang="en-GB" altLang="en-US" sz="2800" smtClean="0"/>
              <a:t>Bullet 1</a:t>
            </a:r>
            <a:endParaRPr lang="en-US" altLang="en-US" sz="2800" smtClean="0"/>
          </a:p>
        </p:txBody>
      </p:sp>
      <p:sp>
        <p:nvSpPr>
          <p:cNvPr id="11267" name="Rectangle 2"/>
          <p:cNvSpPr>
            <a:spLocks noGrp="1" noChangeArrowheads="1"/>
          </p:cNvSpPr>
          <p:nvPr>
            <p:ph type="title"/>
          </p:nvPr>
        </p:nvSpPr>
        <p:spPr/>
        <p:txBody>
          <a:bodyPr/>
          <a:lstStyle/>
          <a:p>
            <a:pPr eaLnBrk="1" hangingPunct="1"/>
            <a:r>
              <a:rPr lang="en-GB" altLang="en-US" smtClean="0"/>
              <a:t>Picture slide</a:t>
            </a:r>
            <a:endParaRPr lang="en-US" altLang="en-US" smtClean="0"/>
          </a:p>
        </p:txBody>
      </p:sp>
      <p:pic>
        <p:nvPicPr>
          <p:cNvPr id="11268" name="Picture 5" descr="St Malo 0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7900" y="1600200"/>
            <a:ext cx="2628900" cy="3284538"/>
          </a:xfrm>
          <a:prstGeom prst="rect">
            <a:avLst/>
          </a:prstGeom>
          <a:solidFill>
            <a:schemeClr val="accent1"/>
          </a:solidFill>
          <a:ln w="38100"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5"/>
          <p:cNvSpPr>
            <a:spLocks noChangeArrowheads="1"/>
          </p:cNvSpPr>
          <p:nvPr/>
        </p:nvSpPr>
        <p:spPr bwMode="auto">
          <a:xfrm>
            <a:off x="838200" y="4046538"/>
            <a:ext cx="2232025" cy="13684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t>Text box</a:t>
            </a:r>
            <a:endParaRPr lang="en-US" altLang="en-US"/>
          </a:p>
        </p:txBody>
      </p:sp>
      <p:sp>
        <p:nvSpPr>
          <p:cNvPr id="13315" name="Rectangle 16"/>
          <p:cNvSpPr>
            <a:spLocks noChangeArrowheads="1"/>
          </p:cNvSpPr>
          <p:nvPr/>
        </p:nvSpPr>
        <p:spPr bwMode="auto">
          <a:xfrm>
            <a:off x="3733800" y="4046538"/>
            <a:ext cx="2232025" cy="1368425"/>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t>Text box</a:t>
            </a:r>
          </a:p>
          <a:p>
            <a:pPr algn="ctr" eaLnBrk="1" hangingPunct="1"/>
            <a:r>
              <a:rPr lang="en-GB" altLang="en-US"/>
              <a:t>With shadow</a:t>
            </a:r>
            <a:endParaRPr lang="en-US" altLang="en-US"/>
          </a:p>
        </p:txBody>
      </p:sp>
      <p:sp>
        <p:nvSpPr>
          <p:cNvPr id="13316" name="Rectangle 2"/>
          <p:cNvSpPr>
            <a:spLocks noGrp="1" noChangeArrowheads="1"/>
          </p:cNvSpPr>
          <p:nvPr>
            <p:ph type="title"/>
          </p:nvPr>
        </p:nvSpPr>
        <p:spPr>
          <a:xfrm>
            <a:off x="457200" y="206375"/>
            <a:ext cx="8229600" cy="1143000"/>
          </a:xfrm>
        </p:spPr>
        <p:txBody>
          <a:bodyPr/>
          <a:lstStyle/>
          <a:p>
            <a:pPr eaLnBrk="1" hangingPunct="1"/>
            <a:r>
              <a:rPr lang="en-GB" altLang="en-US" smtClean="0"/>
              <a:t>Examples of default styles</a:t>
            </a:r>
            <a:endParaRPr lang="en-US" altLang="en-US" smtClean="0"/>
          </a:p>
        </p:txBody>
      </p:sp>
      <p:sp>
        <p:nvSpPr>
          <p:cNvPr id="13317" name="Rectangle 3"/>
          <p:cNvSpPr>
            <a:spLocks noGrp="1" noChangeArrowheads="1"/>
          </p:cNvSpPr>
          <p:nvPr>
            <p:ph type="body" sz="half" idx="1"/>
          </p:nvPr>
        </p:nvSpPr>
        <p:spPr>
          <a:xfrm>
            <a:off x="457200" y="1531938"/>
            <a:ext cx="4038600" cy="3700462"/>
          </a:xfrm>
        </p:spPr>
        <p:txBody>
          <a:bodyPr/>
          <a:lstStyle/>
          <a:p>
            <a:pPr eaLnBrk="1" hangingPunct="1"/>
            <a:r>
              <a:rPr lang="en-GB" altLang="en-US" sz="2800" smtClean="0"/>
              <a:t>Text and lines are like this</a:t>
            </a:r>
          </a:p>
          <a:p>
            <a:pPr eaLnBrk="1" hangingPunct="1"/>
            <a:r>
              <a:rPr lang="en-GB" altLang="en-US" sz="2800" u="sng" smtClean="0">
                <a:solidFill>
                  <a:schemeClr val="hlink"/>
                </a:solidFill>
              </a:rPr>
              <a:t>Hyperlinks like this</a:t>
            </a:r>
          </a:p>
          <a:p>
            <a:pPr eaLnBrk="1" hangingPunct="1"/>
            <a:r>
              <a:rPr lang="en-GB" altLang="en-US" sz="2800" u="sng" smtClean="0">
                <a:solidFill>
                  <a:schemeClr val="folHlink"/>
                </a:solidFill>
              </a:rPr>
              <a:t>Visited hyperlinks like this</a:t>
            </a:r>
            <a:endParaRPr lang="en-US" altLang="en-US" sz="2800" u="sng" smtClean="0">
              <a:solidFill>
                <a:schemeClr val="folHlink"/>
              </a:solidFill>
            </a:endParaRPr>
          </a:p>
        </p:txBody>
      </p:sp>
      <p:graphicFrame>
        <p:nvGraphicFramePr>
          <p:cNvPr id="12306" name="Group 18"/>
          <p:cNvGraphicFramePr>
            <a:graphicFrameLocks noGrp="1"/>
          </p:cNvGraphicFramePr>
          <p:nvPr>
            <p:ph sz="half" idx="2"/>
          </p:nvPr>
        </p:nvGraphicFramePr>
        <p:xfrm>
          <a:off x="4994275" y="1701800"/>
          <a:ext cx="3630613" cy="1727200"/>
        </p:xfrm>
        <a:graphic>
          <a:graphicData uri="http://schemas.openxmlformats.org/drawingml/2006/table">
            <a:tbl>
              <a:tblPr/>
              <a:tblGrid>
                <a:gridCol w="1816100"/>
                <a:gridCol w="1814513"/>
              </a:tblGrid>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smtClean="0">
                          <a:ln>
                            <a:noFill/>
                          </a:ln>
                          <a:solidFill>
                            <a:schemeClr val="tx1"/>
                          </a:solidFill>
                          <a:effectLst/>
                          <a:latin typeface="Arial" panose="020B0604020202020204" pitchFamily="34" charset="0"/>
                        </a:rPr>
                        <a:t>Table</a:t>
                      </a:r>
                      <a:endParaRPr kumimoji="0" lang="en-US"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5363" name="Rectangle 3"/>
          <p:cNvSpPr>
            <a:spLocks noGrp="1" noChangeArrowheads="1"/>
          </p:cNvSpPr>
          <p:nvPr>
            <p:ph type="title"/>
          </p:nvPr>
        </p:nvSpPr>
        <p:spPr/>
        <p:txBody>
          <a:bodyPr/>
          <a:lstStyle/>
          <a:p>
            <a:pPr eaLnBrk="1" hangingPunct="1"/>
            <a:r>
              <a:rPr lang="en-GB" altLang="en-US" smtClean="0"/>
              <a:t>Use of templates</a:t>
            </a:r>
            <a:endParaRPr lang="en-US" altLang="en-US" smtClean="0"/>
          </a:p>
        </p:txBody>
      </p:sp>
      <p:sp>
        <p:nvSpPr>
          <p:cNvPr id="15364" name="Text Box 4"/>
          <p:cNvSpPr txBox="1">
            <a:spLocks noChangeArrowheads="1"/>
          </p:cNvSpPr>
          <p:nvPr/>
        </p:nvSpPr>
        <p:spPr bwMode="auto">
          <a:xfrm>
            <a:off x="1150938" y="1463675"/>
            <a:ext cx="6950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2000" b="1">
                <a:cs typeface="Arial" panose="020B0604020202020204" pitchFamily="34" charset="0"/>
              </a:rPr>
              <a:t>You are free to use these templates for your personal and business presentations.</a:t>
            </a:r>
          </a:p>
        </p:txBody>
      </p:sp>
      <p:sp>
        <p:nvSpPr>
          <p:cNvPr id="15365" name="Text Box 5"/>
          <p:cNvSpPr txBox="1">
            <a:spLocks noChangeArrowheads="1"/>
          </p:cNvSpPr>
          <p:nvPr/>
        </p:nvSpPr>
        <p:spPr bwMode="auto">
          <a:xfrm>
            <a:off x="1150938"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a:t>
            </a:r>
          </a:p>
          <a:p>
            <a:pPr eaLnBrk="1" hangingPunct="1">
              <a:buFont typeface="Wingdings" panose="05000000000000000000" pitchFamily="2" charset="2"/>
              <a:buChar char="ü"/>
            </a:pPr>
            <a:r>
              <a:rPr lang="en-GB" altLang="en-US" sz="1400">
                <a:cs typeface="Arial" panose="020B0604020202020204" pitchFamily="34" charset="0"/>
              </a:rPr>
              <a:t>Use these templates for your presentations</a:t>
            </a:r>
          </a:p>
          <a:p>
            <a:pPr eaLnBrk="1" hangingPunct="1">
              <a:buFont typeface="Wingdings" panose="05000000000000000000" pitchFamily="2" charset="2"/>
              <a:buChar char="ü"/>
            </a:pPr>
            <a:r>
              <a:rPr lang="en-GB" altLang="en-US" sz="1400">
                <a:cs typeface="Arial" panose="020B0604020202020204" pitchFamily="34" charset="0"/>
              </a:rPr>
              <a:t>Display your presentation on a web site provided that it is not for the purpose of downloading the template.</a:t>
            </a:r>
          </a:p>
          <a:p>
            <a:pPr eaLnBrk="1" hangingPunct="1">
              <a:buFont typeface="Wingdings" panose="05000000000000000000" pitchFamily="2" charset="2"/>
              <a:buChar char="ü"/>
            </a:pPr>
            <a:r>
              <a:rPr lang="en-US" altLang="en-US" sz="1400">
                <a:cs typeface="Arial" panose="020B0604020202020204" pitchFamily="34" charset="0"/>
              </a:rPr>
              <a:t>If you like these templates, we would always appreciate a link back to our website.  Many thanks.</a:t>
            </a:r>
          </a:p>
          <a:p>
            <a:pPr eaLnBrk="1" hangingPunct="1">
              <a:buFont typeface="Wingdings" panose="05000000000000000000" pitchFamily="2" charset="2"/>
              <a:buChar char="ü"/>
            </a:pPr>
            <a:endParaRPr lang="en-US" altLang="en-US" sz="1400">
              <a:cs typeface="Arial" panose="020B0604020202020204" pitchFamily="34" charset="0"/>
            </a:endParaRPr>
          </a:p>
        </p:txBody>
      </p:sp>
      <p:sp>
        <p:nvSpPr>
          <p:cNvPr id="15366" name="Text Box 6"/>
          <p:cNvSpPr txBox="1">
            <a:spLocks noChangeArrowheads="1"/>
          </p:cNvSpPr>
          <p:nvPr/>
        </p:nvSpPr>
        <p:spPr bwMode="auto">
          <a:xfrm>
            <a:off x="4495800" y="3140075"/>
            <a:ext cx="3640138"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Don’t</a:t>
            </a:r>
          </a:p>
          <a:p>
            <a:pPr eaLnBrk="1" hangingPunct="1">
              <a:buFont typeface="Wingdings" panose="05000000000000000000" pitchFamily="2" charset="2"/>
              <a:buChar char="û"/>
            </a:pPr>
            <a:r>
              <a:rPr lang="en-GB" altLang="en-US" sz="1400">
                <a:cs typeface="Arial" panose="020B0604020202020204" pitchFamily="34" charset="0"/>
              </a:rPr>
              <a:t>Resell or distribute these templates</a:t>
            </a:r>
          </a:p>
          <a:p>
            <a:pPr eaLnBrk="1" hangingPunct="1">
              <a:buFont typeface="Wingdings" panose="05000000000000000000" pitchFamily="2" charset="2"/>
              <a:buChar char="û"/>
            </a:pPr>
            <a:r>
              <a:rPr lang="en-GB" altLang="en-US" sz="1400">
                <a:cs typeface="Arial" panose="020B0604020202020204" pitchFamily="34" charset="0"/>
              </a:rPr>
              <a:t>Put these templates on a website for download.  This includes uploading them onto file sharing networks like Slideshare, Myspace, Facebook, bit torrent etc</a:t>
            </a:r>
          </a:p>
          <a:p>
            <a:pPr eaLnBrk="1" hangingPunct="1">
              <a:buFont typeface="Wingdings" panose="05000000000000000000" pitchFamily="2" charset="2"/>
              <a:buChar char="û"/>
            </a:pPr>
            <a:r>
              <a:rPr lang="en-GB" altLang="en-US" sz="1400">
                <a:cs typeface="Arial" panose="020B0604020202020204" pitchFamily="34" charset="0"/>
              </a:rPr>
              <a:t>Pass off any of our created content as your own work</a:t>
            </a:r>
            <a:endParaRPr lang="en-US" altLang="en-US" sz="1400">
              <a:cs typeface="Arial" panose="020B0604020202020204" pitchFamily="34" charset="0"/>
            </a:endParaRPr>
          </a:p>
        </p:txBody>
      </p:sp>
      <p:sp>
        <p:nvSpPr>
          <p:cNvPr id="15367" name="Text Box 7"/>
          <p:cNvSpPr txBox="1">
            <a:spLocks noChangeArrowheads="1"/>
          </p:cNvSpPr>
          <p:nvPr/>
        </p:nvSpPr>
        <p:spPr bwMode="auto">
          <a:xfrm>
            <a:off x="1042988" y="5422900"/>
            <a:ext cx="7164387"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lvl="1" algn="ctr" eaLnBrk="1" hangingPunct="1">
              <a:lnSpc>
                <a:spcPct val="90000"/>
              </a:lnSpc>
              <a:spcBef>
                <a:spcPct val="20000"/>
              </a:spcBef>
              <a:buClr>
                <a:schemeClr val="accent1"/>
              </a:buClr>
            </a:pPr>
            <a:r>
              <a:rPr lang="en-GB" altLang="en-US" sz="2000" b="1">
                <a:cs typeface="Arial" panose="020B0604020202020204" pitchFamily="34" charset="0"/>
              </a:rPr>
              <a:t>You can find many more free templates on the Presentation Magazine website </a:t>
            </a:r>
            <a:r>
              <a:rPr lang="en-GB" altLang="en-US" sz="2000" b="1">
                <a:cs typeface="Arial" panose="020B0604020202020204" pitchFamily="34" charset="0"/>
                <a:hlinkClick r:id="rId3"/>
              </a:rPr>
              <a:t>www.presentationmagazine.com</a:t>
            </a:r>
            <a:r>
              <a:rPr lang="en-GB" altLang="en-US" sz="2000" b="1">
                <a:cs typeface="Arial" panose="020B0604020202020204" pitchFamily="34" charset="0"/>
              </a:rPr>
              <a:t>  </a:t>
            </a:r>
            <a:endParaRPr lang="en-US" altLang="en-US" sz="2000" b="1">
              <a:cs typeface="Arial" panose="020B0604020202020204" pitchFamily="34" charset="0"/>
            </a:endParaRPr>
          </a:p>
        </p:txBody>
      </p:sp>
      <p:sp>
        <p:nvSpPr>
          <p:cNvPr id="15368" name="Text Box 8"/>
          <p:cNvSpPr txBox="1">
            <a:spLocks noChangeArrowheads="1"/>
          </p:cNvSpPr>
          <p:nvPr/>
        </p:nvSpPr>
        <p:spPr bwMode="auto">
          <a:xfrm>
            <a:off x="1150938" y="2360613"/>
            <a:ext cx="692626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1400">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400">
              <a:cs typeface="Arial" panose="020B0604020202020204" pitchFamily="34"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4080"/>
      </a:dk1>
      <a:lt1>
        <a:srgbClr val="004080"/>
      </a:lt1>
      <a:dk2>
        <a:srgbClr val="000000"/>
      </a:dk2>
      <a:lt2>
        <a:srgbClr val="FF0080"/>
      </a:lt2>
      <a:accent1>
        <a:srgbClr val="66CCFF"/>
      </a:accent1>
      <a:accent2>
        <a:srgbClr val="333399"/>
      </a:accent2>
      <a:accent3>
        <a:srgbClr val="AAAAAA"/>
      </a:accent3>
      <a:accent4>
        <a:srgbClr val="00356C"/>
      </a:accent4>
      <a:accent5>
        <a:srgbClr val="B8E2FF"/>
      </a:accent5>
      <a:accent6>
        <a:srgbClr val="2D2D8A"/>
      </a:accent6>
      <a:hlink>
        <a:srgbClr val="66CCFF"/>
      </a:hlink>
      <a:folHlink>
        <a:srgbClr val="00408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Default Design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Default Design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469</TotalTime>
  <Words>216</Words>
  <Application>Microsoft Office PowerPoint</Application>
  <PresentationFormat>On-screen Show (4:3)</PresentationFormat>
  <Paragraphs>36</Paragraphs>
  <Slides>6</Slides>
  <Notes>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8" baseType="lpstr">
      <vt:lpstr>Default Design</vt:lpstr>
      <vt:lpstr>Chart</vt:lpstr>
      <vt:lpstr>stars</vt:lpstr>
      <vt:lpstr>Example of a Bullet Point Slide</vt:lpstr>
      <vt:lpstr>Example of a chart</vt:lpstr>
      <vt:lpstr>Picture slide</vt:lpstr>
      <vt:lpstr>Examples of default styles</vt:lpstr>
      <vt:lpstr>Use of templates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Stars Template</dc:title>
  <dc:creator>Presentation Magazine</dc:creator>
  <cp:lastModifiedBy>zamani</cp:lastModifiedBy>
  <cp:revision>14</cp:revision>
  <dcterms:modified xsi:type="dcterms:W3CDTF">2016-04-18T07:41:26Z</dcterms:modified>
</cp:coreProperties>
</file>