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9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6187"/>
    <a:srgbClr val="FFA729"/>
    <a:srgbClr val="69647D"/>
    <a:srgbClr val="EE1A28"/>
    <a:srgbClr val="312421"/>
    <a:srgbClr val="784333"/>
    <a:srgbClr val="B18A8B"/>
    <a:srgbClr val="8382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3" d="100"/>
          <a:sy n="53" d="100"/>
        </p:scale>
        <p:origin x="-2052" y="-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02E74FCE-EB9E-4919-B548-1188E7804F5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973125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8B32E0D-7AD4-45FD-8A66-F8C8D499452A}" type="slidenum">
              <a:rPr lang="en-GB" altLang="en-US"/>
              <a:pPr>
                <a:spcBef>
                  <a:spcPct val="0"/>
                </a:spcBef>
              </a:pPr>
              <a:t>2</a:t>
            </a:fld>
            <a:endParaRPr lang="en-GB" alt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739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8F356D8-77FB-40EC-8D87-BFDC271D513A}" type="slidenum">
              <a:rPr lang="en-GB" altLang="en-US"/>
              <a:pPr>
                <a:spcBef>
                  <a:spcPct val="0"/>
                </a:spcBef>
              </a:pPr>
              <a:t>3</a:t>
            </a:fld>
            <a:endParaRPr lang="en-GB" altLang="en-US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309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E14D37A-9383-4DF2-9BFD-AB03D624D092}" type="slidenum">
              <a:rPr lang="en-GB" altLang="en-US"/>
              <a:pPr>
                <a:spcBef>
                  <a:spcPct val="0"/>
                </a:spcBef>
              </a:pPr>
              <a:t>4</a:t>
            </a:fld>
            <a:endParaRPr lang="en-GB" altLang="en-US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3394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9DCD7CB-D91F-48AD-B529-57F6CA9B503B}" type="slidenum">
              <a:rPr lang="en-GB" altLang="en-US"/>
              <a:pPr>
                <a:spcBef>
                  <a:spcPct val="0"/>
                </a:spcBef>
              </a:pPr>
              <a:t>5</a:t>
            </a:fld>
            <a:endParaRPr lang="en-GB" altLang="en-US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9398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8414451-8077-49D1-A30B-A9783A789304}" type="slidenum">
              <a:rPr lang="en-GB" altLang="en-US"/>
              <a:pPr>
                <a:spcBef>
                  <a:spcPct val="0"/>
                </a:spcBef>
              </a:pPr>
              <a:t>6</a:t>
            </a:fld>
            <a:endParaRPr lang="en-GB" altLang="en-US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7538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A3B1791-F9A2-48C5-9A88-E79FD50D2EDE}" type="slidenum">
              <a:rPr lang="en-GB" altLang="en-US"/>
              <a:pPr>
                <a:spcBef>
                  <a:spcPct val="0"/>
                </a:spcBef>
              </a:pPr>
              <a:t>7</a:t>
            </a:fld>
            <a:endParaRPr lang="en-GB" alt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5647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A1023EF-EA60-4A3B-A88E-2385F5BEA7C4}" type="slidenum">
              <a:rPr lang="en-GB" altLang="en-US"/>
              <a:pPr>
                <a:spcBef>
                  <a:spcPct val="0"/>
                </a:spcBef>
              </a:pPr>
              <a:t>8</a:t>
            </a:fld>
            <a:endParaRPr lang="en-GB" alt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5802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70CE97E-FA50-467B-B7EA-E1CE94491F34}" type="slidenum">
              <a:rPr lang="en-GB" altLang="en-US"/>
              <a:pPr>
                <a:spcBef>
                  <a:spcPct val="0"/>
                </a:spcBef>
              </a:pPr>
              <a:t>9</a:t>
            </a:fld>
            <a:endParaRPr lang="en-GB" alt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636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1"/>
          <a:stretch>
            <a:fillRect/>
          </a:stretch>
        </p:blipFill>
        <p:spPr bwMode="auto">
          <a:xfrm>
            <a:off x="209550" y="117475"/>
            <a:ext cx="5473700" cy="658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9"/>
          <p:cNvGrpSpPr>
            <a:grpSpLocks/>
          </p:cNvGrpSpPr>
          <p:nvPr userDrawn="1"/>
        </p:nvGrpSpPr>
        <p:grpSpPr bwMode="auto">
          <a:xfrm>
            <a:off x="5827713" y="125413"/>
            <a:ext cx="3173412" cy="6580187"/>
            <a:chOff x="5827713" y="125413"/>
            <a:chExt cx="3173412" cy="6580187"/>
          </a:xfrm>
        </p:grpSpPr>
        <p:sp>
          <p:nvSpPr>
            <p:cNvPr id="6" name="Rectangle 5"/>
            <p:cNvSpPr/>
            <p:nvPr userDrawn="1"/>
          </p:nvSpPr>
          <p:spPr bwMode="auto">
            <a:xfrm rot="16200000">
              <a:off x="6756400" y="3144838"/>
              <a:ext cx="1316038" cy="3173412"/>
            </a:xfrm>
            <a:prstGeom prst="rect">
              <a:avLst/>
            </a:prstGeom>
            <a:solidFill>
              <a:srgbClr val="FFA729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  <p:sp>
          <p:nvSpPr>
            <p:cNvPr id="7" name="Rectangle 6"/>
            <p:cNvSpPr/>
            <p:nvPr userDrawn="1"/>
          </p:nvSpPr>
          <p:spPr bwMode="auto">
            <a:xfrm rot="16200000">
              <a:off x="6756400" y="1828801"/>
              <a:ext cx="1316037" cy="3173412"/>
            </a:xfrm>
            <a:prstGeom prst="rect">
              <a:avLst/>
            </a:prstGeom>
            <a:solidFill>
              <a:srgbClr val="69647D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  <p:sp>
          <p:nvSpPr>
            <p:cNvPr id="8" name="Rectangle 7"/>
            <p:cNvSpPr/>
            <p:nvPr userDrawn="1"/>
          </p:nvSpPr>
          <p:spPr bwMode="auto">
            <a:xfrm rot="16200000">
              <a:off x="6756400" y="512763"/>
              <a:ext cx="1316038" cy="3173412"/>
            </a:xfrm>
            <a:prstGeom prst="rect">
              <a:avLst/>
            </a:prstGeom>
            <a:solidFill>
              <a:srgbClr val="31242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  <p:sp>
          <p:nvSpPr>
            <p:cNvPr id="9" name="Rectangle 8"/>
            <p:cNvSpPr/>
            <p:nvPr userDrawn="1"/>
          </p:nvSpPr>
          <p:spPr bwMode="auto">
            <a:xfrm rot="16200000">
              <a:off x="6756400" y="-803274"/>
              <a:ext cx="1316037" cy="3173412"/>
            </a:xfrm>
            <a:prstGeom prst="rect">
              <a:avLst/>
            </a:prstGeom>
            <a:solidFill>
              <a:srgbClr val="EE1A28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  <p:sp>
          <p:nvSpPr>
            <p:cNvPr id="10" name="Rectangle 9"/>
            <p:cNvSpPr/>
            <p:nvPr userDrawn="1"/>
          </p:nvSpPr>
          <p:spPr bwMode="auto">
            <a:xfrm rot="16200000">
              <a:off x="6756400" y="4460876"/>
              <a:ext cx="1316037" cy="3173412"/>
            </a:xfrm>
            <a:prstGeom prst="rect">
              <a:avLst/>
            </a:prstGeom>
            <a:solidFill>
              <a:srgbClr val="EB6187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6200000">
            <a:off x="2124639" y="-1819840"/>
            <a:ext cx="1613643" cy="5504331"/>
          </a:xfrm>
        </p:spPr>
        <p:txBody>
          <a:bodyPr vert="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24282" y="5701554"/>
            <a:ext cx="2922494" cy="9323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11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8142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CDF10-7E09-4E25-B898-A9F01D8F042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6670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1A5B4-194A-4E36-B738-23EA12C4FC6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847998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516FB-7CF3-4C36-BE6A-8BB474F6E0C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457495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A5F21-73B4-4A0A-A521-38A47E1B000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35055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632" y="274638"/>
            <a:ext cx="820216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B031F0-C7F5-4119-BB2F-FF0273C79F0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05166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42071-821D-4395-8EBE-20349416D20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36231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87EEE-82A8-47FF-9FD3-1D0A59CCACF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3177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DBA08-1F67-4D78-8C54-D85A022FDB0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32940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44CF6-19A1-47A0-878D-04A90B4C0A1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47314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51FF4-C341-4B88-91D6-DEF89815E4D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65140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923CE-08A8-4DC4-A682-A861CC53CF1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9362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FDBC5-B907-4FC5-B53C-B4666D85EFC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16380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2"/>
          <p:cNvGrpSpPr>
            <a:grpSpLocks/>
          </p:cNvGrpSpPr>
          <p:nvPr userDrawn="1"/>
        </p:nvGrpSpPr>
        <p:grpSpPr bwMode="auto">
          <a:xfrm>
            <a:off x="5827713" y="125413"/>
            <a:ext cx="3173412" cy="6580187"/>
            <a:chOff x="5827713" y="125413"/>
            <a:chExt cx="3173412" cy="6580187"/>
          </a:xfrm>
        </p:grpSpPr>
        <p:sp>
          <p:nvSpPr>
            <p:cNvPr id="14" name="Rectangle 13"/>
            <p:cNvSpPr/>
            <p:nvPr userDrawn="1"/>
          </p:nvSpPr>
          <p:spPr bwMode="auto">
            <a:xfrm rot="16200000">
              <a:off x="6756400" y="3144838"/>
              <a:ext cx="1316038" cy="3173412"/>
            </a:xfrm>
            <a:prstGeom prst="rect">
              <a:avLst/>
            </a:prstGeom>
            <a:solidFill>
              <a:srgbClr val="FFA729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  <p:sp>
          <p:nvSpPr>
            <p:cNvPr id="15" name="Rectangle 14"/>
            <p:cNvSpPr/>
            <p:nvPr userDrawn="1"/>
          </p:nvSpPr>
          <p:spPr bwMode="auto">
            <a:xfrm rot="16200000">
              <a:off x="6756400" y="1828801"/>
              <a:ext cx="1316037" cy="3173412"/>
            </a:xfrm>
            <a:prstGeom prst="rect">
              <a:avLst/>
            </a:prstGeom>
            <a:solidFill>
              <a:srgbClr val="69647D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  <p:sp>
          <p:nvSpPr>
            <p:cNvPr id="16" name="Rectangle 15"/>
            <p:cNvSpPr/>
            <p:nvPr userDrawn="1"/>
          </p:nvSpPr>
          <p:spPr bwMode="auto">
            <a:xfrm rot="16200000">
              <a:off x="6756400" y="512763"/>
              <a:ext cx="1316038" cy="3173412"/>
            </a:xfrm>
            <a:prstGeom prst="rect">
              <a:avLst/>
            </a:prstGeom>
            <a:solidFill>
              <a:srgbClr val="31242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  <p:sp>
          <p:nvSpPr>
            <p:cNvPr id="17" name="Rectangle 16"/>
            <p:cNvSpPr/>
            <p:nvPr userDrawn="1"/>
          </p:nvSpPr>
          <p:spPr bwMode="auto">
            <a:xfrm rot="16200000">
              <a:off x="6756400" y="-803274"/>
              <a:ext cx="1316037" cy="3173412"/>
            </a:xfrm>
            <a:prstGeom prst="rect">
              <a:avLst/>
            </a:prstGeom>
            <a:solidFill>
              <a:srgbClr val="EE1A28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  <p:sp>
          <p:nvSpPr>
            <p:cNvPr id="18" name="Rectangle 17"/>
            <p:cNvSpPr/>
            <p:nvPr userDrawn="1"/>
          </p:nvSpPr>
          <p:spPr bwMode="auto">
            <a:xfrm rot="16200000">
              <a:off x="6756400" y="4460876"/>
              <a:ext cx="1316037" cy="3173412"/>
            </a:xfrm>
            <a:prstGeom prst="rect">
              <a:avLst/>
            </a:prstGeom>
            <a:solidFill>
              <a:srgbClr val="EB6187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</p:grp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4625" y="212725"/>
            <a:ext cx="67373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2088" y="1654175"/>
            <a:ext cx="673735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7E413D4E-274A-451D-A144-18266F3925A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ationmagazine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6200000">
            <a:off x="2124075" y="-1819274"/>
            <a:ext cx="1614487" cy="5503862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PowerPoint </a:t>
            </a:r>
            <a:br>
              <a:rPr lang="en-GB" dirty="0" smtClean="0"/>
            </a:br>
            <a:r>
              <a:rPr lang="en-GB" dirty="0" smtClean="0"/>
              <a:t>Template</a:t>
            </a:r>
            <a:endParaRPr lang="en-GB" dirty="0"/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6024563" y="5702300"/>
            <a:ext cx="2922587" cy="931863"/>
          </a:xfrm>
        </p:spPr>
        <p:txBody>
          <a:bodyPr/>
          <a:lstStyle/>
          <a:p>
            <a:r>
              <a:rPr lang="en-GB" altLang="en-US" smtClean="0"/>
              <a:t>Your name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84188" y="274638"/>
            <a:ext cx="8202612" cy="1143000"/>
          </a:xfrm>
        </p:spPr>
        <p:txBody>
          <a:bodyPr/>
          <a:lstStyle/>
          <a:p>
            <a:pPr eaLnBrk="1" hangingPunct="1"/>
            <a:r>
              <a:rPr lang="en-GB" altLang="en-US" smtClean="0"/>
              <a:t>Example Bullet Point Slide</a:t>
            </a:r>
            <a:endParaRPr lang="en-US" alt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Bullet point</a:t>
            </a:r>
          </a:p>
          <a:p>
            <a:pPr eaLnBrk="1" hangingPunct="1"/>
            <a:r>
              <a:rPr lang="en-US" altLang="en-US" smtClean="0"/>
              <a:t>Bullet point</a:t>
            </a:r>
          </a:p>
          <a:p>
            <a:pPr lvl="1" eaLnBrk="1" hangingPunct="1"/>
            <a:r>
              <a:rPr lang="en-US" altLang="en-US" smtClean="0"/>
              <a:t>Sub Bullet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84188" y="274638"/>
            <a:ext cx="8202612" cy="1143000"/>
          </a:xfrm>
        </p:spPr>
        <p:txBody>
          <a:bodyPr/>
          <a:lstStyle/>
          <a:p>
            <a:pPr eaLnBrk="1" hangingPunct="1"/>
            <a:r>
              <a:rPr lang="en-GB" altLang="en-US" smtClean="0"/>
              <a:t>Colour scheme</a:t>
            </a:r>
            <a:endParaRPr lang="en-US" altLang="en-US" smtClean="0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089150" y="2830513"/>
            <a:ext cx="827088" cy="6111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3165475" y="2830513"/>
            <a:ext cx="827088" cy="611187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1036638" y="4445000"/>
            <a:ext cx="827087" cy="6111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2105025" y="4445000"/>
            <a:ext cx="827088" cy="611188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3173413" y="4445000"/>
            <a:ext cx="827087" cy="611188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4243388" y="4445000"/>
            <a:ext cx="827087" cy="61118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4225925" y="2830513"/>
            <a:ext cx="827088" cy="611187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1020763" y="2830513"/>
            <a:ext cx="827087" cy="6111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801688" y="2190750"/>
            <a:ext cx="1266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Background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2119313" y="2068513"/>
            <a:ext cx="7715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Text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Lines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3070225" y="2190750"/>
            <a:ext cx="10175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Shadows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4349750" y="2068513"/>
            <a:ext cx="5794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Title</a:t>
            </a:r>
            <a:br>
              <a:rPr lang="en-GB" altLang="en-US" sz="1600">
                <a:cs typeface="Arial" panose="020B0604020202020204" pitchFamily="34" charset="0"/>
              </a:rPr>
            </a:br>
            <a:r>
              <a:rPr lang="en-GB" altLang="en-US" sz="1600">
                <a:cs typeface="Arial" panose="020B0604020202020204" pitchFamily="34" charset="0"/>
              </a:rPr>
              <a:t>Text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1179513" y="3805238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Fills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2125663" y="3805238"/>
            <a:ext cx="8048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Accent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3060700" y="3683000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Accent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Hyperlink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4141788" y="3681413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Followed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Hyperlink</a:t>
            </a:r>
            <a:endParaRPr lang="en-US" altLang="en-US" sz="16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Sample Graph (3 colours)</a:t>
            </a:r>
            <a:endParaRPr lang="en-US" altLang="en-US" smtClean="0"/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649288" y="1666875"/>
          <a:ext cx="6732587" cy="374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" name="Chart" r:id="rId4" imgW="8296224" imgH="4610130" progId="MSGraph.Chart.8">
                  <p:embed followColorScheme="full"/>
                </p:oleObj>
              </mc:Choice>
              <mc:Fallback>
                <p:oleObj name="Chart" r:id="rId4" imgW="8296224" imgH="4610130" progId="MSGraph.Chart.8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9288" y="1666875"/>
                        <a:ext cx="6732587" cy="3740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accent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Picture slide</a:t>
            </a:r>
            <a:endParaRPr lang="en-US" alt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27488" cy="4525963"/>
          </a:xfrm>
        </p:spPr>
        <p:txBody>
          <a:bodyPr/>
          <a:lstStyle/>
          <a:p>
            <a:pPr eaLnBrk="1" hangingPunct="1"/>
            <a:r>
              <a:rPr lang="en-GB" altLang="en-US" smtClean="0"/>
              <a:t>Bullet 1</a:t>
            </a:r>
          </a:p>
          <a:p>
            <a:pPr eaLnBrk="1" hangingPunct="1"/>
            <a:r>
              <a:rPr lang="en-GB" altLang="en-US" smtClean="0"/>
              <a:t>Bullet 2</a:t>
            </a:r>
            <a:endParaRPr lang="en-US" altLang="en-US" smtClean="0"/>
          </a:p>
        </p:txBody>
      </p:sp>
      <p:pic>
        <p:nvPicPr>
          <p:cNvPr id="11268" name="Picture 4" descr="IMG_92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1470025"/>
            <a:ext cx="3097212" cy="3852863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84188" y="274638"/>
            <a:ext cx="8202612" cy="1143000"/>
          </a:xfrm>
        </p:spPr>
        <p:txBody>
          <a:bodyPr/>
          <a:lstStyle/>
          <a:p>
            <a:pPr eaLnBrk="1" hangingPunct="1"/>
            <a:r>
              <a:rPr lang="en-GB" altLang="en-US" smtClean="0"/>
              <a:t>Process Flow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731838" y="3087688"/>
            <a:ext cx="1376362" cy="2354262"/>
          </a:xfrm>
          <a:prstGeom prst="rect">
            <a:avLst/>
          </a:prstGeom>
          <a:solidFill>
            <a:srgbClr val="748ED6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cs typeface="Arial" panose="020B0604020202020204" pitchFamily="34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2266950" y="3087688"/>
            <a:ext cx="1376363" cy="2354262"/>
          </a:xfrm>
          <a:prstGeom prst="rect">
            <a:avLst/>
          </a:prstGeom>
          <a:solidFill>
            <a:srgbClr val="009193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cs typeface="Arial" panose="020B0604020202020204" pitchFamily="34" charset="0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776663" y="3087688"/>
            <a:ext cx="1376362" cy="2354262"/>
          </a:xfrm>
          <a:prstGeom prst="rect">
            <a:avLst/>
          </a:prstGeom>
          <a:solidFill>
            <a:srgbClr val="99CCFF"/>
          </a:solidFill>
          <a:ln w="12700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5284788" y="3087688"/>
            <a:ext cx="1376362" cy="2354262"/>
          </a:xfrm>
          <a:prstGeom prst="rect">
            <a:avLst/>
          </a:prstGeom>
          <a:solidFill>
            <a:srgbClr val="FFAB57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cs typeface="Arial" panose="020B0604020202020204" pitchFamily="34" charset="0"/>
            </a:endParaRP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6796088" y="3087688"/>
            <a:ext cx="1376362" cy="2354262"/>
          </a:xfrm>
          <a:prstGeom prst="rect">
            <a:avLst/>
          </a:prstGeom>
          <a:solidFill>
            <a:srgbClr val="FFC993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3320" name="Freeform 8"/>
          <p:cNvSpPr>
            <a:spLocks/>
          </p:cNvSpPr>
          <p:nvPr/>
        </p:nvSpPr>
        <p:spPr bwMode="auto">
          <a:xfrm>
            <a:off x="2266950" y="1614488"/>
            <a:ext cx="1854200" cy="1270000"/>
          </a:xfrm>
          <a:custGeom>
            <a:avLst/>
            <a:gdLst>
              <a:gd name="T0" fmla="*/ 2147483646 w 1168"/>
              <a:gd name="T1" fmla="*/ 2147483646 h 800"/>
              <a:gd name="T2" fmla="*/ 2147483646 w 1168"/>
              <a:gd name="T3" fmla="*/ 0 h 800"/>
              <a:gd name="T4" fmla="*/ 0 w 1168"/>
              <a:gd name="T5" fmla="*/ 0 h 800"/>
              <a:gd name="T6" fmla="*/ 2147483646 w 1168"/>
              <a:gd name="T7" fmla="*/ 2147483646 h 800"/>
              <a:gd name="T8" fmla="*/ 2147483646 w 1168"/>
              <a:gd name="T9" fmla="*/ 2147483646 h 800"/>
              <a:gd name="T10" fmla="*/ 2147483646 w 1168"/>
              <a:gd name="T11" fmla="*/ 2147483646 h 800"/>
              <a:gd name="T12" fmla="*/ 0 w 1168"/>
              <a:gd name="T13" fmla="*/ 2147483646 h 800"/>
              <a:gd name="T14" fmla="*/ 2147483646 w 1168"/>
              <a:gd name="T15" fmla="*/ 2147483646 h 800"/>
              <a:gd name="T16" fmla="*/ 2147483646 w 1168"/>
              <a:gd name="T17" fmla="*/ 2147483646 h 800"/>
              <a:gd name="T18" fmla="*/ 2147483646 w 1168"/>
              <a:gd name="T19" fmla="*/ 2147483646 h 800"/>
              <a:gd name="T20" fmla="*/ 2147483646 w 1168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rgbClr val="009193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1" name="Freeform 9"/>
          <p:cNvSpPr>
            <a:spLocks/>
          </p:cNvSpPr>
          <p:nvPr/>
        </p:nvSpPr>
        <p:spPr bwMode="auto">
          <a:xfrm>
            <a:off x="731838" y="1614488"/>
            <a:ext cx="1898650" cy="1270000"/>
          </a:xfrm>
          <a:custGeom>
            <a:avLst/>
            <a:gdLst>
              <a:gd name="T0" fmla="*/ 2147483646 w 1196"/>
              <a:gd name="T1" fmla="*/ 2147483646 h 800"/>
              <a:gd name="T2" fmla="*/ 2147483646 w 1196"/>
              <a:gd name="T3" fmla="*/ 0 h 800"/>
              <a:gd name="T4" fmla="*/ 0 w 1196"/>
              <a:gd name="T5" fmla="*/ 0 h 800"/>
              <a:gd name="T6" fmla="*/ 0 w 1196"/>
              <a:gd name="T7" fmla="*/ 2147483646 h 800"/>
              <a:gd name="T8" fmla="*/ 2147483646 w 1196"/>
              <a:gd name="T9" fmla="*/ 2147483646 h 800"/>
              <a:gd name="T10" fmla="*/ 2147483646 w 1196"/>
              <a:gd name="T11" fmla="*/ 2147483646 h 800"/>
              <a:gd name="T12" fmla="*/ 2147483646 w 1196"/>
              <a:gd name="T13" fmla="*/ 2147483646 h 800"/>
              <a:gd name="T14" fmla="*/ 2147483646 w 1196"/>
              <a:gd name="T15" fmla="*/ 2147483646 h 8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196" h="800">
                <a:moveTo>
                  <a:pt x="1046" y="204"/>
                </a:moveTo>
                <a:lnTo>
                  <a:pt x="892" y="0"/>
                </a:lnTo>
                <a:lnTo>
                  <a:pt x="0" y="0"/>
                </a:lnTo>
                <a:lnTo>
                  <a:pt x="0" y="800"/>
                </a:lnTo>
                <a:lnTo>
                  <a:pt x="892" y="800"/>
                </a:lnTo>
                <a:lnTo>
                  <a:pt x="1046" y="596"/>
                </a:lnTo>
                <a:lnTo>
                  <a:pt x="1196" y="400"/>
                </a:lnTo>
                <a:lnTo>
                  <a:pt x="1046" y="204"/>
                </a:lnTo>
                <a:close/>
              </a:path>
            </a:pathLst>
          </a:custGeom>
          <a:solidFill>
            <a:srgbClr val="748ED6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2" name="Freeform 10"/>
          <p:cNvSpPr>
            <a:spLocks/>
          </p:cNvSpPr>
          <p:nvPr/>
        </p:nvSpPr>
        <p:spPr bwMode="auto">
          <a:xfrm>
            <a:off x="3776663" y="1614488"/>
            <a:ext cx="1854200" cy="1270000"/>
          </a:xfrm>
          <a:custGeom>
            <a:avLst/>
            <a:gdLst>
              <a:gd name="T0" fmla="*/ 2147483646 w 1168"/>
              <a:gd name="T1" fmla="*/ 2147483646 h 800"/>
              <a:gd name="T2" fmla="*/ 2147483646 w 1168"/>
              <a:gd name="T3" fmla="*/ 0 h 800"/>
              <a:gd name="T4" fmla="*/ 0 w 1168"/>
              <a:gd name="T5" fmla="*/ 0 h 800"/>
              <a:gd name="T6" fmla="*/ 2147483646 w 1168"/>
              <a:gd name="T7" fmla="*/ 2147483646 h 800"/>
              <a:gd name="T8" fmla="*/ 2147483646 w 1168"/>
              <a:gd name="T9" fmla="*/ 2147483646 h 800"/>
              <a:gd name="T10" fmla="*/ 2147483646 w 1168"/>
              <a:gd name="T11" fmla="*/ 2147483646 h 800"/>
              <a:gd name="T12" fmla="*/ 0 w 1168"/>
              <a:gd name="T13" fmla="*/ 2147483646 h 800"/>
              <a:gd name="T14" fmla="*/ 2147483646 w 1168"/>
              <a:gd name="T15" fmla="*/ 2147483646 h 800"/>
              <a:gd name="T16" fmla="*/ 2147483646 w 1168"/>
              <a:gd name="T17" fmla="*/ 2147483646 h 800"/>
              <a:gd name="T18" fmla="*/ 2147483646 w 1168"/>
              <a:gd name="T19" fmla="*/ 2147483646 h 800"/>
              <a:gd name="T20" fmla="*/ 2147483646 w 1168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rgbClr val="99CCFF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3" name="Freeform 11"/>
          <p:cNvSpPr>
            <a:spLocks/>
          </p:cNvSpPr>
          <p:nvPr/>
        </p:nvSpPr>
        <p:spPr bwMode="auto">
          <a:xfrm>
            <a:off x="5284788" y="1614488"/>
            <a:ext cx="1857375" cy="1270000"/>
          </a:xfrm>
          <a:custGeom>
            <a:avLst/>
            <a:gdLst>
              <a:gd name="T0" fmla="*/ 2147483646 w 1170"/>
              <a:gd name="T1" fmla="*/ 2147483646 h 800"/>
              <a:gd name="T2" fmla="*/ 2147483646 w 1170"/>
              <a:gd name="T3" fmla="*/ 0 h 800"/>
              <a:gd name="T4" fmla="*/ 0 w 1170"/>
              <a:gd name="T5" fmla="*/ 0 h 800"/>
              <a:gd name="T6" fmla="*/ 2147483646 w 1170"/>
              <a:gd name="T7" fmla="*/ 2147483646 h 800"/>
              <a:gd name="T8" fmla="*/ 2147483646 w 1170"/>
              <a:gd name="T9" fmla="*/ 2147483646 h 800"/>
              <a:gd name="T10" fmla="*/ 2147483646 w 1170"/>
              <a:gd name="T11" fmla="*/ 2147483646 h 800"/>
              <a:gd name="T12" fmla="*/ 0 w 1170"/>
              <a:gd name="T13" fmla="*/ 2147483646 h 800"/>
              <a:gd name="T14" fmla="*/ 2147483646 w 1170"/>
              <a:gd name="T15" fmla="*/ 2147483646 h 800"/>
              <a:gd name="T16" fmla="*/ 2147483646 w 1170"/>
              <a:gd name="T17" fmla="*/ 2147483646 h 800"/>
              <a:gd name="T18" fmla="*/ 2147483646 w 1170"/>
              <a:gd name="T19" fmla="*/ 2147483646 h 800"/>
              <a:gd name="T20" fmla="*/ 2147483646 w 1170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70" h="800">
                <a:moveTo>
                  <a:pt x="1020" y="204"/>
                </a:moveTo>
                <a:lnTo>
                  <a:pt x="864" y="0"/>
                </a:lnTo>
                <a:lnTo>
                  <a:pt x="0" y="0"/>
                </a:lnTo>
                <a:lnTo>
                  <a:pt x="156" y="204"/>
                </a:lnTo>
                <a:lnTo>
                  <a:pt x="306" y="400"/>
                </a:lnTo>
                <a:lnTo>
                  <a:pt x="156" y="596"/>
                </a:lnTo>
                <a:lnTo>
                  <a:pt x="0" y="800"/>
                </a:lnTo>
                <a:lnTo>
                  <a:pt x="864" y="800"/>
                </a:lnTo>
                <a:lnTo>
                  <a:pt x="1020" y="596"/>
                </a:lnTo>
                <a:lnTo>
                  <a:pt x="1170" y="400"/>
                </a:lnTo>
                <a:lnTo>
                  <a:pt x="1020" y="204"/>
                </a:lnTo>
                <a:close/>
              </a:path>
            </a:pathLst>
          </a:custGeom>
          <a:solidFill>
            <a:srgbClr val="FFAB57"/>
          </a:solidFill>
          <a:ln w="12700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3324" name="Freeform 12"/>
          <p:cNvSpPr>
            <a:spLocks/>
          </p:cNvSpPr>
          <p:nvPr/>
        </p:nvSpPr>
        <p:spPr bwMode="auto">
          <a:xfrm>
            <a:off x="6796088" y="1614488"/>
            <a:ext cx="1854200" cy="1270000"/>
          </a:xfrm>
          <a:custGeom>
            <a:avLst/>
            <a:gdLst>
              <a:gd name="T0" fmla="*/ 2147483646 w 1168"/>
              <a:gd name="T1" fmla="*/ 2147483646 h 800"/>
              <a:gd name="T2" fmla="*/ 2147483646 w 1168"/>
              <a:gd name="T3" fmla="*/ 0 h 800"/>
              <a:gd name="T4" fmla="*/ 0 w 1168"/>
              <a:gd name="T5" fmla="*/ 0 h 800"/>
              <a:gd name="T6" fmla="*/ 2147483646 w 1168"/>
              <a:gd name="T7" fmla="*/ 2147483646 h 800"/>
              <a:gd name="T8" fmla="*/ 2147483646 w 1168"/>
              <a:gd name="T9" fmla="*/ 2147483646 h 800"/>
              <a:gd name="T10" fmla="*/ 2147483646 w 1168"/>
              <a:gd name="T11" fmla="*/ 2147483646 h 800"/>
              <a:gd name="T12" fmla="*/ 0 w 1168"/>
              <a:gd name="T13" fmla="*/ 2147483646 h 800"/>
              <a:gd name="T14" fmla="*/ 2147483646 w 1168"/>
              <a:gd name="T15" fmla="*/ 2147483646 h 800"/>
              <a:gd name="T16" fmla="*/ 2147483646 w 1168"/>
              <a:gd name="T17" fmla="*/ 2147483646 h 800"/>
              <a:gd name="T18" fmla="*/ 2147483646 w 1168"/>
              <a:gd name="T19" fmla="*/ 2147483646 h 800"/>
              <a:gd name="T20" fmla="*/ 2147483646 w 1168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rgbClr val="FFC993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2916238" y="2066925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Plan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1031875" y="2065338"/>
            <a:ext cx="895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E4C9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Design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4446588" y="2066925"/>
            <a:ext cx="692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Build</a:t>
            </a:r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5959475" y="2065338"/>
            <a:ext cx="628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Test</a:t>
            </a:r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7366000" y="2066925"/>
            <a:ext cx="1073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Evaluate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/>
              <a:t>Example of a table</a:t>
            </a:r>
            <a:endParaRPr lang="en-US" altLang="en-US" smtClean="0"/>
          </a:p>
        </p:txBody>
      </p:sp>
      <p:graphicFrame>
        <p:nvGraphicFramePr>
          <p:cNvPr id="19459" name="Group 3"/>
          <p:cNvGraphicFramePr>
            <a:graphicFrameLocks noGrp="1"/>
          </p:cNvGraphicFramePr>
          <p:nvPr>
            <p:ph type="tbl" idx="1"/>
          </p:nvPr>
        </p:nvGraphicFramePr>
        <p:xfrm>
          <a:off x="825500" y="1736725"/>
          <a:ext cx="7402513" cy="3441701"/>
        </p:xfrm>
        <a:graphic>
          <a:graphicData uri="http://schemas.openxmlformats.org/drawingml/2006/table">
            <a:tbl>
              <a:tblPr/>
              <a:tblGrid>
                <a:gridCol w="3702051"/>
                <a:gridCol w="3700462"/>
              </a:tblGrid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Title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Title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Data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825500" y="5545138"/>
            <a:ext cx="7224713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b="1">
                <a:cs typeface="Arial" panose="020B0604020202020204" pitchFamily="34" charset="0"/>
              </a:rPr>
              <a:t>Note:  </a:t>
            </a:r>
            <a:r>
              <a:rPr lang="en-GB" altLang="en-US" sz="1800">
                <a:cs typeface="Arial" panose="020B0604020202020204" pitchFamily="34" charset="0"/>
              </a:rPr>
              <a:t>PowerPoint does not allow you to have nice default tables - but you can cut and paste this one</a:t>
            </a:r>
            <a:endParaRPr lang="en-US" altLang="en-US" sz="18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Examples of default styles</a:t>
            </a:r>
            <a:endParaRPr lang="en-US" alt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42913" y="1820863"/>
            <a:ext cx="4689475" cy="4525962"/>
          </a:xfrm>
          <a:noFill/>
        </p:spPr>
        <p:txBody>
          <a:bodyPr/>
          <a:lstStyle/>
          <a:p>
            <a:pPr eaLnBrk="1" hangingPunct="1"/>
            <a:r>
              <a:rPr lang="en-GB" altLang="en-US" sz="2800" smtClean="0"/>
              <a:t>Text and lines are like this</a:t>
            </a:r>
          </a:p>
          <a:p>
            <a:pPr eaLnBrk="1" hangingPunct="1"/>
            <a:r>
              <a:rPr lang="en-GB" altLang="en-US" sz="2800" u="sng" smtClean="0">
                <a:solidFill>
                  <a:schemeClr val="hlink"/>
                </a:solidFill>
              </a:rPr>
              <a:t>Hyperlinks like this</a:t>
            </a:r>
          </a:p>
          <a:p>
            <a:pPr eaLnBrk="1" hangingPunct="1"/>
            <a:r>
              <a:rPr lang="en-GB" altLang="en-US" sz="2800" u="sng" smtClean="0">
                <a:solidFill>
                  <a:schemeClr val="folHlink"/>
                </a:solidFill>
              </a:rPr>
              <a:t>Visited hyperlinks like this</a:t>
            </a:r>
            <a:endParaRPr lang="en-US" altLang="en-US" sz="2800" u="sng" smtClean="0">
              <a:solidFill>
                <a:schemeClr val="folHlink"/>
              </a:solidFill>
            </a:endParaRPr>
          </a:p>
        </p:txBody>
      </p:sp>
      <p:graphicFrame>
        <p:nvGraphicFramePr>
          <p:cNvPr id="21508" name="Group 4"/>
          <p:cNvGraphicFramePr>
            <a:graphicFrameLocks noGrp="1"/>
          </p:cNvGraphicFramePr>
          <p:nvPr>
            <p:ph sz="half" idx="2"/>
          </p:nvPr>
        </p:nvGraphicFramePr>
        <p:xfrm>
          <a:off x="233363" y="4541838"/>
          <a:ext cx="3171825" cy="1735137"/>
        </p:xfrm>
        <a:graphic>
          <a:graphicData uri="http://schemas.openxmlformats.org/drawingml/2006/table">
            <a:tbl>
              <a:tblPr/>
              <a:tblGrid>
                <a:gridCol w="1585912"/>
                <a:gridCol w="1585913"/>
              </a:tblGrid>
              <a:tr h="868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Table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6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4041775" y="3613150"/>
            <a:ext cx="223202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Text box</a:t>
            </a:r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7424" name="Rectangle 16"/>
          <p:cNvSpPr>
            <a:spLocks noChangeArrowheads="1"/>
          </p:cNvSpPr>
          <p:nvPr/>
        </p:nvSpPr>
        <p:spPr bwMode="auto">
          <a:xfrm>
            <a:off x="4041775" y="5154613"/>
            <a:ext cx="223202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Text box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With shadow</a:t>
            </a:r>
            <a:endParaRPr lang="en-US" altLang="en-US" sz="18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750" y="1506538"/>
            <a:ext cx="7977188" cy="5091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19459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title"/>
          </p:nvPr>
        </p:nvSpPr>
        <p:spPr>
          <a:xfrm>
            <a:off x="484188" y="274638"/>
            <a:ext cx="8202612" cy="1143000"/>
          </a:xfrm>
        </p:spPr>
        <p:txBody>
          <a:bodyPr/>
          <a:lstStyle/>
          <a:p>
            <a:pPr eaLnBrk="1" hangingPunct="1"/>
            <a:r>
              <a:rPr lang="en-GB" altLang="en-US" smtClean="0"/>
              <a:t>Use of templates</a:t>
            </a:r>
            <a:endParaRPr lang="en-US" altLang="en-US" smtClean="0"/>
          </a:p>
        </p:txBody>
      </p:sp>
      <p:sp>
        <p:nvSpPr>
          <p:cNvPr id="19461" name="Text Box 4"/>
          <p:cNvSpPr txBox="1">
            <a:spLocks noChangeArrowheads="1"/>
          </p:cNvSpPr>
          <p:nvPr/>
        </p:nvSpPr>
        <p:spPr bwMode="auto">
          <a:xfrm>
            <a:off x="1150938" y="1711325"/>
            <a:ext cx="6950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>
                <a:cs typeface="Arial" panose="020B0604020202020204" pitchFamily="34" charset="0"/>
              </a:rPr>
              <a:t>You are free to use these templates for your personal and business presentations.</a:t>
            </a:r>
          </a:p>
        </p:txBody>
      </p:sp>
      <p:sp>
        <p:nvSpPr>
          <p:cNvPr id="19462" name="Text Box 5"/>
          <p:cNvSpPr txBox="1">
            <a:spLocks noChangeArrowheads="1"/>
          </p:cNvSpPr>
          <p:nvPr/>
        </p:nvSpPr>
        <p:spPr bwMode="auto">
          <a:xfrm>
            <a:off x="1150938" y="3140075"/>
            <a:ext cx="3409950" cy="225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>
                <a:cs typeface="Arial" panose="020B0604020202020204" pitchFamily="34" charset="0"/>
              </a:rPr>
              <a:t>Do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>
                <a:cs typeface="Arial" panose="020B0604020202020204" pitchFamily="34" charset="0"/>
              </a:rPr>
              <a:t>Use these templates for your presentations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>
                <a:cs typeface="Arial" panose="020B0604020202020204" pitchFamily="34" charset="0"/>
              </a:rPr>
              <a:t>Display your presentation on a web site provided that it is not for the purpose of downloading the template.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sz="1400">
                <a:cs typeface="Arial" panose="020B0604020202020204" pitchFamily="34" charset="0"/>
              </a:rPr>
              <a:t>If you like these templates, we would always appreciate a link back to our website.  Many thanks.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9463" name="Text Box 6"/>
          <p:cNvSpPr txBox="1">
            <a:spLocks noChangeArrowheads="1"/>
          </p:cNvSpPr>
          <p:nvPr/>
        </p:nvSpPr>
        <p:spPr bwMode="auto">
          <a:xfrm>
            <a:off x="4495800" y="3140075"/>
            <a:ext cx="3640138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>
                <a:cs typeface="Arial" panose="020B0604020202020204" pitchFamily="34" charset="0"/>
              </a:rPr>
              <a:t>Don’t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Resell or distribute these templates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Put these templates on a website for download.  This includes uploading them onto file sharing networks like Slideshare, Myspace, Facebook, bit torrent etc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Pass off any of our created content as your own work</a:t>
            </a:r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9464" name="Text Box 7"/>
          <p:cNvSpPr txBox="1">
            <a:spLocks noChangeArrowheads="1"/>
          </p:cNvSpPr>
          <p:nvPr/>
        </p:nvSpPr>
        <p:spPr bwMode="auto">
          <a:xfrm>
            <a:off x="1042988" y="5422900"/>
            <a:ext cx="7164387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 algn="ctr" eaLnBrk="1" hangingPunct="1">
              <a:lnSpc>
                <a:spcPct val="90000"/>
              </a:lnSpc>
              <a:buClr>
                <a:schemeClr val="accent1"/>
              </a:buClr>
              <a:buFontTx/>
              <a:buNone/>
            </a:pPr>
            <a:r>
              <a:rPr lang="en-GB" altLang="en-US" sz="2000" b="1">
                <a:cs typeface="Arial" panose="020B0604020202020204" pitchFamily="34" charset="0"/>
              </a:rPr>
              <a:t>You can find many more free PowerPoint templates on the Presentation Magazine website </a:t>
            </a:r>
            <a:r>
              <a:rPr lang="en-GB" altLang="en-US" sz="2000" b="1">
                <a:cs typeface="Arial" panose="020B0604020202020204" pitchFamily="34" charset="0"/>
                <a:hlinkClick r:id="rId3"/>
              </a:rPr>
              <a:t>www.presentationmagazine.com</a:t>
            </a:r>
            <a:r>
              <a:rPr lang="en-GB" altLang="en-US" sz="2000" b="1">
                <a:cs typeface="Arial" panose="020B0604020202020204" pitchFamily="34" charset="0"/>
              </a:rPr>
              <a:t>  </a:t>
            </a:r>
            <a:endParaRPr lang="en-US" altLang="en-US" sz="2000" b="1">
              <a:cs typeface="Arial" panose="020B0604020202020204" pitchFamily="34" charset="0"/>
            </a:endParaRPr>
          </a:p>
        </p:txBody>
      </p:sp>
      <p:sp>
        <p:nvSpPr>
          <p:cNvPr id="19465" name="Text Box 8"/>
          <p:cNvSpPr txBox="1">
            <a:spLocks noChangeArrowheads="1"/>
          </p:cNvSpPr>
          <p:nvPr/>
        </p:nvSpPr>
        <p:spPr bwMode="auto">
          <a:xfrm>
            <a:off x="1150938" y="2608263"/>
            <a:ext cx="69262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400">
                <a:cs typeface="Arial" panose="020B0604020202020204" pitchFamily="34" charset="0"/>
              </a:rPr>
              <a:t>We have put a lot of work into developing all these templates and retain the copyright in them.  You can use them freely providing that you do not redistribute or sell them.</a:t>
            </a:r>
            <a:endParaRPr lang="en-US" altLang="en-US" sz="14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AB57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9D3B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294</Words>
  <Application>Microsoft Office PowerPoint</Application>
  <PresentationFormat>On-screen Show (4:3)</PresentationFormat>
  <Paragraphs>77</Paragraphs>
  <Slides>9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Default Design</vt:lpstr>
      <vt:lpstr>Chart</vt:lpstr>
      <vt:lpstr>PowerPoint  Template</vt:lpstr>
      <vt:lpstr>Example Bullet Point Slide</vt:lpstr>
      <vt:lpstr>Colour scheme</vt:lpstr>
      <vt:lpstr>Sample Graph (3 colours)</vt:lpstr>
      <vt:lpstr>Picture slide</vt:lpstr>
      <vt:lpstr>Process Flow</vt:lpstr>
      <vt:lpstr>Example of a table</vt:lpstr>
      <vt:lpstr>Examples of default styles</vt:lpstr>
      <vt:lpstr>Use of templates</vt:lpstr>
    </vt:vector>
  </TitlesOfParts>
  <Company>Clearly Presented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 PowerPoint Template</dc:title>
  <dc:creator>Presentation Magazine</dc:creator>
  <cp:lastModifiedBy>zamani</cp:lastModifiedBy>
  <cp:revision>32</cp:revision>
  <dcterms:created xsi:type="dcterms:W3CDTF">2009-11-03T13:35:13Z</dcterms:created>
  <dcterms:modified xsi:type="dcterms:W3CDTF">2016-04-18T07:43:04Z</dcterms:modified>
</cp:coreProperties>
</file>