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76437"/>
    <a:srgbClr val="02307C"/>
    <a:srgbClr val="0347B5"/>
    <a:srgbClr val="0350D1"/>
    <a:srgbClr val="00117E"/>
    <a:srgbClr val="0000CC"/>
    <a:srgbClr val="434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9" autoAdjust="0"/>
    <p:restoredTop sz="90929"/>
  </p:normalViewPr>
  <p:slideViewPr>
    <p:cSldViewPr snapToGrid="0">
      <p:cViewPr>
        <p:scale>
          <a:sx n="77" d="100"/>
          <a:sy n="77" d="100"/>
        </p:scale>
        <p:origin x="-1338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1ABBC26-DFBA-4964-9B88-4F693EA08B9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93330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6709B3C-E53A-4829-8AEC-E2B81C3620DE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390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9C2A95E-DAAC-486B-B8C0-F304EDDBBFF7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085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A05CC2C-448E-48BC-817F-3066EAB77F45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15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4775DC2-B449-47E2-8EB5-BA4ABCE599D5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355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D50AA73-1881-4FC0-A079-9399F4671FA7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089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966AC93-B85D-40DC-875D-EA2C56F43D7D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688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3A318FB-E040-423B-84CB-3A01A1C988ED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645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23A6C18-5740-432C-9E75-8254B96A2E10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84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IMG_196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6050"/>
            <a:ext cx="7772400" cy="114300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ea typeface="ＭＳ Ｐゴシック" pitchFamily="-16" charset="-128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4668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>
                <a:solidFill>
                  <a:schemeClr val="bg1"/>
                </a:solidFill>
                <a:ea typeface="ＭＳ Ｐゴシック" pitchFamily="-16" charset="-128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3248284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9844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6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93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03509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1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7932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1696953"/>
            <a:ext cx="7775575" cy="10001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D0D4B6DD-D8A5-49F1-8179-167EEC3A59D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4184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51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8663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8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062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81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9633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4867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IMG_1965-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93963" y="274638"/>
            <a:ext cx="61928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93963" y="1600200"/>
            <a:ext cx="6192837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9613" y="523875"/>
            <a:ext cx="7772400" cy="1143000"/>
          </a:xfrm>
          <a:solidFill>
            <a:srgbClr val="FFFFFF">
              <a:alpha val="50195"/>
            </a:srgbClr>
          </a:solidFill>
        </p:spPr>
        <p:txBody>
          <a:bodyPr/>
          <a:lstStyle/>
          <a:p>
            <a:r>
              <a:rPr lang="en-US" altLang="en-US">
                <a:solidFill>
                  <a:srgbClr val="576437"/>
                </a:solidFill>
                <a:ea typeface="MS PGothic" panose="020B0600070205080204" pitchFamily="34" charset="-128"/>
              </a:rPr>
              <a:t>Daffodil template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tx2"/>
                </a:solidFill>
              </a:rPr>
              <a:t>E</a:t>
            </a:r>
            <a:r>
              <a:rPr lang="en-US" altLang="en-US" smtClean="0">
                <a:solidFill>
                  <a:srgbClr val="576437"/>
                </a:solidFill>
              </a:rPr>
              <a:t>xa</a:t>
            </a:r>
            <a:r>
              <a:rPr lang="en-US" altLang="en-US" smtClean="0">
                <a:solidFill>
                  <a:schemeClr val="tx2"/>
                </a:solidFill>
              </a:rPr>
              <a:t>mple bullet point slide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Colour scheme</a:t>
            </a:r>
            <a:endParaRPr lang="en-US" altLang="en-US" smtClean="0">
              <a:solidFill>
                <a:schemeClr val="tx2"/>
              </a:solidFill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691063" y="2787650"/>
            <a:ext cx="827087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767388" y="2787650"/>
            <a:ext cx="827087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638550" y="4402138"/>
            <a:ext cx="827088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706938" y="4402138"/>
            <a:ext cx="827087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775325" y="4402138"/>
            <a:ext cx="827088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845300" y="4402138"/>
            <a:ext cx="827088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6827838" y="2787650"/>
            <a:ext cx="827087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622675" y="2787650"/>
            <a:ext cx="827088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395663" y="2147888"/>
            <a:ext cx="1268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721225" y="2025650"/>
            <a:ext cx="7715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5670550" y="2147888"/>
            <a:ext cx="10207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951663" y="2025650"/>
            <a:ext cx="5794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819525" y="3762375"/>
            <a:ext cx="546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711700" y="3762375"/>
            <a:ext cx="804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5700713" y="3640138"/>
            <a:ext cx="1031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6781800" y="3638550"/>
            <a:ext cx="1031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Sample Graph (3 colours)</a:t>
            </a:r>
            <a:endParaRPr lang="en-US" altLang="en-US" smtClean="0">
              <a:solidFill>
                <a:schemeClr val="tx2"/>
              </a:solidFill>
            </a:endParaRPr>
          </a:p>
        </p:txBody>
      </p:sp>
      <p:graphicFrame>
        <p:nvGraphicFramePr>
          <p:cNvPr id="10243" name="Object 2"/>
          <p:cNvGraphicFramePr>
            <a:graphicFrameLocks noChangeAspect="1"/>
          </p:cNvGraphicFramePr>
          <p:nvPr/>
        </p:nvGraphicFramePr>
        <p:xfrm>
          <a:off x="2171700" y="1804988"/>
          <a:ext cx="6726238" cy="373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Chart" r:id="rId4" imgW="8293100" imgH="4610100" progId="MSGraph.Chart.8">
                  <p:embed followColorScheme="full"/>
                </p:oleObj>
              </mc:Choice>
              <mc:Fallback>
                <p:oleObj name="Chart" r:id="rId4" imgW="8293100" imgH="4610100" progId="MSGraph.Chart.8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700" y="1804988"/>
                        <a:ext cx="6726238" cy="373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Picture slide</a:t>
            </a:r>
            <a:endParaRPr lang="en-US" altLang="en-US" smtClean="0">
              <a:solidFill>
                <a:schemeClr val="tx2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62250" y="1600200"/>
            <a:ext cx="3749675" cy="4933950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2292" name="Picture 7" descr="IMG_1965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0" y="1671638"/>
            <a:ext cx="1963738" cy="23558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Process Flow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31838" y="3087688"/>
            <a:ext cx="1376362" cy="2354262"/>
          </a:xfrm>
          <a:prstGeom prst="rect">
            <a:avLst/>
          </a:prstGeom>
          <a:solidFill>
            <a:srgbClr val="748ED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66950" y="3087688"/>
            <a:ext cx="1376363" cy="2354262"/>
          </a:xfrm>
          <a:prstGeom prst="rect">
            <a:avLst/>
          </a:prstGeom>
          <a:solidFill>
            <a:srgbClr val="00919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776663" y="3087688"/>
            <a:ext cx="1376362" cy="2354262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tx2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tx2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tx2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284788" y="3087688"/>
            <a:ext cx="1376362" cy="2354262"/>
          </a:xfrm>
          <a:prstGeom prst="rect">
            <a:avLst/>
          </a:prstGeom>
          <a:solidFill>
            <a:srgbClr val="FFAB5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tx2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tx2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tx2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796088" y="3087688"/>
            <a:ext cx="1376362" cy="2354262"/>
          </a:xfrm>
          <a:prstGeom prst="rect">
            <a:avLst/>
          </a:prstGeom>
          <a:solidFill>
            <a:srgbClr val="FFC99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tx2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tx2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tx2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4344" name="Freeform 8"/>
          <p:cNvSpPr>
            <a:spLocks/>
          </p:cNvSpPr>
          <p:nvPr/>
        </p:nvSpPr>
        <p:spPr bwMode="auto">
          <a:xfrm>
            <a:off x="2266950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8"/>
              <a:gd name="T34" fmla="*/ 0 h 800"/>
              <a:gd name="T35" fmla="*/ 1168 w 1168"/>
              <a:gd name="T36" fmla="*/ 800 h 8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00919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5" name="Freeform 9"/>
          <p:cNvSpPr>
            <a:spLocks/>
          </p:cNvSpPr>
          <p:nvPr/>
        </p:nvSpPr>
        <p:spPr bwMode="auto">
          <a:xfrm>
            <a:off x="731838" y="1614488"/>
            <a:ext cx="1898650" cy="1270000"/>
          </a:xfrm>
          <a:custGeom>
            <a:avLst/>
            <a:gdLst>
              <a:gd name="T0" fmla="*/ 2147483646 w 1196"/>
              <a:gd name="T1" fmla="*/ 2147483646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147483646 h 800"/>
              <a:gd name="T8" fmla="*/ 2147483646 w 1196"/>
              <a:gd name="T9" fmla="*/ 2147483646 h 800"/>
              <a:gd name="T10" fmla="*/ 2147483646 w 1196"/>
              <a:gd name="T11" fmla="*/ 2147483646 h 800"/>
              <a:gd name="T12" fmla="*/ 2147483646 w 1196"/>
              <a:gd name="T13" fmla="*/ 2147483646 h 800"/>
              <a:gd name="T14" fmla="*/ 2147483646 w 1196"/>
              <a:gd name="T15" fmla="*/ 2147483646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96"/>
              <a:gd name="T25" fmla="*/ 0 h 800"/>
              <a:gd name="T26" fmla="*/ 1196 w 1196"/>
              <a:gd name="T27" fmla="*/ 800 h 8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rgbClr val="748ED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6" name="Freeform 10"/>
          <p:cNvSpPr>
            <a:spLocks/>
          </p:cNvSpPr>
          <p:nvPr/>
        </p:nvSpPr>
        <p:spPr bwMode="auto">
          <a:xfrm>
            <a:off x="3776663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8"/>
              <a:gd name="T34" fmla="*/ 0 h 800"/>
              <a:gd name="T35" fmla="*/ 1168 w 1168"/>
              <a:gd name="T36" fmla="*/ 800 h 8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99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5284788" y="1614488"/>
            <a:ext cx="1857375" cy="1270000"/>
          </a:xfrm>
          <a:custGeom>
            <a:avLst/>
            <a:gdLst>
              <a:gd name="T0" fmla="*/ 2147483646 w 1170"/>
              <a:gd name="T1" fmla="*/ 2147483646 h 800"/>
              <a:gd name="T2" fmla="*/ 2147483646 w 1170"/>
              <a:gd name="T3" fmla="*/ 0 h 800"/>
              <a:gd name="T4" fmla="*/ 0 w 1170"/>
              <a:gd name="T5" fmla="*/ 0 h 800"/>
              <a:gd name="T6" fmla="*/ 2147483646 w 1170"/>
              <a:gd name="T7" fmla="*/ 2147483646 h 800"/>
              <a:gd name="T8" fmla="*/ 2147483646 w 1170"/>
              <a:gd name="T9" fmla="*/ 2147483646 h 800"/>
              <a:gd name="T10" fmla="*/ 2147483646 w 1170"/>
              <a:gd name="T11" fmla="*/ 2147483646 h 800"/>
              <a:gd name="T12" fmla="*/ 0 w 1170"/>
              <a:gd name="T13" fmla="*/ 2147483646 h 800"/>
              <a:gd name="T14" fmla="*/ 2147483646 w 1170"/>
              <a:gd name="T15" fmla="*/ 2147483646 h 800"/>
              <a:gd name="T16" fmla="*/ 2147483646 w 1170"/>
              <a:gd name="T17" fmla="*/ 2147483646 h 800"/>
              <a:gd name="T18" fmla="*/ 2147483646 w 1170"/>
              <a:gd name="T19" fmla="*/ 2147483646 h 800"/>
              <a:gd name="T20" fmla="*/ 2147483646 w 1170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70"/>
              <a:gd name="T34" fmla="*/ 0 h 800"/>
              <a:gd name="T35" fmla="*/ 1170 w 1170"/>
              <a:gd name="T36" fmla="*/ 800 h 8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rgbClr val="FFAB57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8" name="Freeform 12"/>
          <p:cNvSpPr>
            <a:spLocks/>
          </p:cNvSpPr>
          <p:nvPr/>
        </p:nvSpPr>
        <p:spPr bwMode="auto">
          <a:xfrm>
            <a:off x="6796088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8"/>
              <a:gd name="T34" fmla="*/ 0 h 800"/>
              <a:gd name="T35" fmla="*/ 1168 w 1168"/>
              <a:gd name="T36" fmla="*/ 800 h 8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FFC99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916238" y="2066925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031875" y="2065338"/>
            <a:ext cx="89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446588" y="2066925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tx2"/>
                </a:solidFill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959475" y="2065338"/>
            <a:ext cx="628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tx2"/>
                </a:solidFill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7366000" y="2066925"/>
            <a:ext cx="1073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tx2"/>
                </a:solidFill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93963" y="274638"/>
            <a:ext cx="6192837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Example of a table</a:t>
            </a:r>
            <a:endParaRPr lang="en-US" altLang="en-US" smtClean="0">
              <a:solidFill>
                <a:schemeClr val="tx2"/>
              </a:solidFill>
            </a:endParaRPr>
          </a:p>
        </p:txBody>
      </p:sp>
      <p:graphicFrame>
        <p:nvGraphicFramePr>
          <p:cNvPr id="19487" name="Group 31"/>
          <p:cNvGraphicFramePr>
            <a:graphicFrameLocks noGrp="1"/>
          </p:cNvGraphicFramePr>
          <p:nvPr/>
        </p:nvGraphicFramePr>
        <p:xfrm>
          <a:off x="2805113" y="1643063"/>
          <a:ext cx="5730875" cy="3267213"/>
        </p:xfrm>
        <a:graphic>
          <a:graphicData uri="http://schemas.openxmlformats.org/drawingml/2006/table">
            <a:tbl>
              <a:tblPr/>
              <a:tblGrid>
                <a:gridCol w="2865437"/>
                <a:gridCol w="2865438"/>
              </a:tblGrid>
              <a:tr h="509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6" charset="-128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6" charset="-128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9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6" charset="-128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6" charset="-128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marL="90000" marR="90000" marT="46785" marB="46785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2589213" y="5067300"/>
            <a:ext cx="6165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</a:t>
            </a:r>
            <a:br>
              <a:rPr lang="en-GB" altLang="en-US" sz="1800">
                <a:cs typeface="Arial" panose="020B0604020202020204" pitchFamily="34" charset="0"/>
              </a:rPr>
            </a:br>
            <a:r>
              <a:rPr lang="en-GB" altLang="en-US" sz="1800">
                <a:cs typeface="Arial" panose="020B0604020202020204" pitchFamily="34" charset="0"/>
              </a:rPr>
              <a:t>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49413" y="274638"/>
            <a:ext cx="7150100" cy="11430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Examples of default styles</a:t>
            </a:r>
            <a:endParaRPr lang="en-US" altLang="en-US" smtClean="0">
              <a:solidFill>
                <a:schemeClr val="tx2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93963" y="1600200"/>
            <a:ext cx="3529012" cy="4933950"/>
          </a:xfrm>
          <a:noFill/>
        </p:spPr>
        <p:txBody>
          <a:bodyPr/>
          <a:lstStyle/>
          <a:p>
            <a:pPr eaLnBrk="1" hangingPunct="1"/>
            <a:r>
              <a:rPr lang="en-GB" altLang="en-US" sz="2800" smtClean="0"/>
              <a:t>Text and lines are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hlink"/>
                </a:solidFill>
              </a:rPr>
              <a:t>Hyperlinks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folHlink"/>
                </a:solidFill>
              </a:rPr>
              <a:t>Visited hyperlinks like this</a:t>
            </a:r>
            <a:endParaRPr lang="en-US" altLang="en-US" sz="2800" u="sng" smtClean="0">
              <a:solidFill>
                <a:schemeClr val="folHlink"/>
              </a:solidFill>
            </a:endParaRPr>
          </a:p>
        </p:txBody>
      </p:sp>
      <p:graphicFrame>
        <p:nvGraphicFramePr>
          <p:cNvPr id="21521" name="Group 17"/>
          <p:cNvGraphicFramePr>
            <a:graphicFrameLocks noGrp="1"/>
          </p:cNvGraphicFramePr>
          <p:nvPr>
            <p:ph sz="half" idx="2"/>
          </p:nvPr>
        </p:nvGraphicFramePr>
        <p:xfrm>
          <a:off x="6248400" y="1797050"/>
          <a:ext cx="2387600" cy="1892300"/>
        </p:xfrm>
        <a:graphic>
          <a:graphicData uri="http://schemas.openxmlformats.org/drawingml/2006/table">
            <a:tbl>
              <a:tblPr/>
              <a:tblGrid>
                <a:gridCol w="1193800"/>
                <a:gridCol w="1193800"/>
              </a:tblGrid>
              <a:tr h="9477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-16" charset="-128"/>
                        </a:rPr>
                        <a:t>Table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-1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3243263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534D53"/>
                </a:solidFill>
                <a:cs typeface="Arial" panose="020B0604020202020204" pitchFamily="34" charset="0"/>
              </a:rPr>
              <a:t>Text box</a:t>
            </a:r>
            <a:endParaRPr lang="en-US" altLang="en-US" sz="1800">
              <a:solidFill>
                <a:srgbClr val="534D53"/>
              </a:solidFill>
              <a:cs typeface="Arial" panose="020B0604020202020204" pitchFamily="34" charset="0"/>
            </a:endParaRPr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6122988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>
                <a:solidFill>
                  <a:srgbClr val="534D53"/>
                </a:solidFill>
                <a:latin typeface="Arial" charset="0"/>
                <a:ea typeface="ＭＳ Ｐゴシック" pitchFamily="-16" charset="-128"/>
                <a:cs typeface="Arial" charset="0"/>
              </a:rPr>
              <a:t>Text box</a:t>
            </a:r>
          </a:p>
          <a:p>
            <a:pPr algn="ctr" eaLnBrk="1" hangingPunct="1">
              <a:defRPr/>
            </a:pPr>
            <a:r>
              <a:rPr lang="en-GB">
                <a:solidFill>
                  <a:srgbClr val="534D53"/>
                </a:solidFill>
                <a:latin typeface="Arial" charset="0"/>
                <a:ea typeface="ＭＳ Ｐゴシック" pitchFamily="-16" charset="-128"/>
                <a:cs typeface="Arial" charset="0"/>
              </a:rPr>
              <a:t>With shadow</a:t>
            </a:r>
            <a:endParaRPr lang="en-US">
              <a:solidFill>
                <a:srgbClr val="534D53"/>
              </a:solidFill>
              <a:latin typeface="Arial" charset="0"/>
              <a:ea typeface="ＭＳ Ｐゴシック" pitchFamily="-16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9"/>
          <p:cNvSpPr>
            <a:spLocks noChangeArrowheads="1"/>
          </p:cNvSpPr>
          <p:nvPr/>
        </p:nvSpPr>
        <p:spPr bwMode="auto">
          <a:xfrm>
            <a:off x="1695450" y="5022850"/>
            <a:ext cx="6519863" cy="1028700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Use of templates</a:t>
            </a:r>
            <a:endParaRPr lang="en-US" altLang="en-US" smtClean="0">
              <a:solidFill>
                <a:schemeClr val="tx2"/>
              </a:solidFill>
            </a:endParaRP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262188" y="1358900"/>
            <a:ext cx="64738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2393950" y="2930525"/>
            <a:ext cx="3087688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</a:t>
            </a:r>
            <a:br>
              <a:rPr lang="en-GB" altLang="en-US" sz="1400">
                <a:cs typeface="Arial" panose="020B0604020202020204" pitchFamily="34" charset="0"/>
              </a:rPr>
            </a:br>
            <a:r>
              <a:rPr lang="en-GB" altLang="en-US" sz="1400">
                <a:cs typeface="Arial" panose="020B0604020202020204" pitchFamily="34" charset="0"/>
              </a:rPr>
              <a:t>web site provided that it is not for </a:t>
            </a:r>
            <a:br>
              <a:rPr lang="en-GB" altLang="en-US" sz="1400">
                <a:cs typeface="Arial" panose="020B0604020202020204" pitchFamily="34" charset="0"/>
              </a:rPr>
            </a:br>
            <a:r>
              <a:rPr lang="en-GB" altLang="en-US" sz="1400">
                <a:cs typeface="Arial" panose="020B0604020202020204" pitchFamily="34" charset="0"/>
              </a:rPr>
              <a:t>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5715000" y="2930525"/>
            <a:ext cx="300355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This includes uploading them onto file sharing networks like Slideshare, Myspace, Facebook, bit torrent etc.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</a:t>
            </a:r>
            <a:br>
              <a:rPr lang="en-GB" altLang="en-US" sz="1400">
                <a:cs typeface="Arial" panose="020B0604020202020204" pitchFamily="34" charset="0"/>
              </a:rPr>
            </a:br>
            <a:r>
              <a:rPr lang="en-GB" altLang="en-US" sz="1400">
                <a:cs typeface="Arial" panose="020B0604020202020204" pitchFamily="34" charset="0"/>
              </a:rPr>
              <a:t>content as your own work.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8" name="Text Box 7"/>
          <p:cNvSpPr txBox="1">
            <a:spLocks noChangeArrowheads="1"/>
          </p:cNvSpPr>
          <p:nvPr/>
        </p:nvSpPr>
        <p:spPr bwMode="auto">
          <a:xfrm>
            <a:off x="1814513" y="5405438"/>
            <a:ext cx="7164387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</a:rPr>
              <a:t> 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20489" name="Text Box 8"/>
          <p:cNvSpPr txBox="1">
            <a:spLocks noChangeArrowheads="1"/>
          </p:cNvSpPr>
          <p:nvPr/>
        </p:nvSpPr>
        <p:spPr bwMode="auto">
          <a:xfrm>
            <a:off x="2260600" y="2189163"/>
            <a:ext cx="66040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60763E"/>
      </a:dk1>
      <a:lt1>
        <a:srgbClr val="FFFFFF"/>
      </a:lt1>
      <a:dk2>
        <a:srgbClr val="576437"/>
      </a:dk2>
      <a:lt2>
        <a:srgbClr val="969696"/>
      </a:lt2>
      <a:accent1>
        <a:srgbClr val="FBEC56"/>
      </a:accent1>
      <a:accent2>
        <a:srgbClr val="DC814F"/>
      </a:accent2>
      <a:accent3>
        <a:srgbClr val="FFFFFF"/>
      </a:accent3>
      <a:accent4>
        <a:srgbClr val="516434"/>
      </a:accent4>
      <a:accent5>
        <a:srgbClr val="FDF4B4"/>
      </a:accent5>
      <a:accent6>
        <a:srgbClr val="C77447"/>
      </a:accent6>
      <a:hlink>
        <a:srgbClr val="C34E36"/>
      </a:hlink>
      <a:folHlink>
        <a:srgbClr val="79855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87280"/>
        </a:dk1>
        <a:lt1>
          <a:srgbClr val="F6F1EC"/>
        </a:lt1>
        <a:dk2>
          <a:srgbClr val="0347B5"/>
        </a:dk2>
        <a:lt2>
          <a:srgbClr val="8C8C8C"/>
        </a:lt2>
        <a:accent1>
          <a:srgbClr val="0DB6CC"/>
        </a:accent1>
        <a:accent2>
          <a:srgbClr val="62A97F"/>
        </a:accent2>
        <a:accent3>
          <a:srgbClr val="FAF7F4"/>
        </a:accent3>
        <a:accent4>
          <a:srgbClr val="06606C"/>
        </a:accent4>
        <a:accent5>
          <a:srgbClr val="AAD7E2"/>
        </a:accent5>
        <a:accent6>
          <a:srgbClr val="589972"/>
        </a:accent6>
        <a:hlink>
          <a:srgbClr val="CC630C"/>
        </a:hlink>
        <a:folHlink>
          <a:srgbClr val="802A0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1499</TotalTime>
  <Words>245</Words>
  <Application>Microsoft Office PowerPoint</Application>
  <PresentationFormat>On-screen Show (4:3)</PresentationFormat>
  <Paragraphs>76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Chart</vt:lpstr>
      <vt:lpstr>Daffodil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Daffodil template</dc:title>
  <dc:creator>Presentation Magazine</dc:creator>
  <cp:lastModifiedBy>zamani</cp:lastModifiedBy>
  <cp:revision>80</cp:revision>
  <dcterms:created xsi:type="dcterms:W3CDTF">2010-09-06T21:45:52Z</dcterms:created>
  <dcterms:modified xsi:type="dcterms:W3CDTF">2016-03-18T20:52:02Z</dcterms:modified>
</cp:coreProperties>
</file>