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2307C"/>
    <a:srgbClr val="0347B5"/>
    <a:srgbClr val="0350D1"/>
    <a:srgbClr val="00117E"/>
    <a:srgbClr val="0000CC"/>
    <a:srgbClr val="4343FF"/>
    <a:srgbClr val="0DB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77" autoAdjust="0"/>
    <p:restoredTop sz="94660"/>
  </p:normalViewPr>
  <p:slideViewPr>
    <p:cSldViewPr snapToGrid="0">
      <p:cViewPr>
        <p:scale>
          <a:sx n="100" d="100"/>
          <a:sy n="100" d="100"/>
        </p:scale>
        <p:origin x="-852" y="-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smtClean="0"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 smtClean="0"/>
              <a:t>Click to edit Master text styles</a:t>
            </a:r>
          </a:p>
          <a:p>
            <a:pPr lvl="1"/>
            <a:r>
              <a:rPr lang="en-GB" altLang="en-US" noProof="0" smtClean="0"/>
              <a:t>Second level</a:t>
            </a:r>
          </a:p>
          <a:p>
            <a:pPr lvl="2"/>
            <a:r>
              <a:rPr lang="en-GB" altLang="en-US" noProof="0" smtClean="0"/>
              <a:t>Third level</a:t>
            </a:r>
          </a:p>
          <a:p>
            <a:pPr lvl="3"/>
            <a:r>
              <a:rPr lang="en-GB" altLang="en-US" noProof="0" smtClean="0"/>
              <a:t>Fourth level</a:t>
            </a:r>
          </a:p>
          <a:p>
            <a:pPr lvl="4"/>
            <a:r>
              <a:rPr lang="en-GB" alt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smtClean="0"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E063CBC8-C7DE-4A66-894C-4F8B02B41761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443484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D328860-4950-47E6-AAE3-603F972C1B59}" type="slidenum">
              <a:rPr lang="en-GB" altLang="en-US"/>
              <a:pPr/>
              <a:t>1</a:t>
            </a:fld>
            <a:endParaRPr lang="en-GB" altLang="en-US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3900218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82956D9-6CF7-486F-87DF-F28E8B7589FF}" type="slidenum">
              <a:rPr lang="en-GB" altLang="en-US"/>
              <a:pPr/>
              <a:t>2</a:t>
            </a:fld>
            <a:endParaRPr lang="en-GB" altLang="en-US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42516222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8C1858D-0D11-461E-A054-8C582B0E122E}" type="slidenum">
              <a:rPr lang="en-GB" altLang="en-US"/>
              <a:pPr/>
              <a:t>3</a:t>
            </a:fld>
            <a:endParaRPr lang="en-GB" altLang="en-US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6582665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D4D78A0-85A7-48B5-83A5-B578C46F34BC}" type="slidenum">
              <a:rPr lang="en-GB" altLang="en-US"/>
              <a:pPr/>
              <a:t>4</a:t>
            </a:fld>
            <a:endParaRPr lang="en-GB" altLang="en-US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414322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709017C-179C-4D40-AB5B-338FD3FC5495}" type="slidenum">
              <a:rPr lang="en-GB" altLang="en-US"/>
              <a:pPr/>
              <a:t>5</a:t>
            </a:fld>
            <a:endParaRPr lang="en-GB" altLang="en-US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1184266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51D13B3-DD05-477B-A515-E47311BD0CDA}" type="slidenum">
              <a:rPr lang="en-GB" altLang="en-US"/>
              <a:pPr/>
              <a:t>6</a:t>
            </a:fld>
            <a:endParaRPr lang="en-GB" altLang="en-US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4210765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7CEBF07-5B3E-4D1A-B86B-65C6575A1BD9}" type="slidenum">
              <a:rPr lang="en-GB" altLang="en-US"/>
              <a:pPr/>
              <a:t>7</a:t>
            </a:fld>
            <a:endParaRPr lang="en-GB" altLang="en-US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585105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E98DC65-CD11-4653-A940-BBB1B9DF45EF}" type="slidenum">
              <a:rPr lang="en-GB" altLang="en-US"/>
              <a:pPr/>
              <a:t>8</a:t>
            </a:fld>
            <a:endParaRPr lang="en-GB" altLang="en-US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4980345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79BC841-2D23-4FA0-8485-EBBA6905D7BC}" type="slidenum">
              <a:rPr lang="en-GB" altLang="en-US"/>
              <a:pPr/>
              <a:t>9</a:t>
            </a:fld>
            <a:endParaRPr lang="en-GB" altLang="en-US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7980957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8" descr="IMG_234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638" y="-9525"/>
            <a:ext cx="9185276" cy="687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87338"/>
            <a:ext cx="7772400" cy="1143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92150" y="1843088"/>
            <a:ext cx="7775575" cy="1000125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72075DA-82B9-4368-99D9-087C1345768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695742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05DDEB-42C7-4D2E-80C7-02CC78664B4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86030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45338" y="274638"/>
            <a:ext cx="1541462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17775" y="274638"/>
            <a:ext cx="4475163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3D5EFA-3EAA-4911-8553-E873FDDE498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416480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7775" y="274638"/>
            <a:ext cx="6169025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525713" y="1784350"/>
            <a:ext cx="6161087" cy="4341813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837B35-52C9-48CA-98B9-224EC866ADE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05607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2114CC-0EA1-4ACB-BBF5-FBF04181EB8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43941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99B8FD-4630-49DF-93D2-C50DBF3CFB2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532102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25713" y="1784350"/>
            <a:ext cx="3003550" cy="43418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81663" y="1784350"/>
            <a:ext cx="3005137" cy="43418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B57040-7158-4829-98B6-FFA8D891A88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19161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FE65DE-2A14-449C-9470-16BC504E316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1122249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79A642-4505-4E2A-9974-EECE961A8311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874102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69B920-5485-40C9-A405-7F6886267C6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933094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0BD6A9-6D2B-4856-87A0-73F78D7928B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0690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855422-DE6E-4E93-A2A8-EC2CFDB67B5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864864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9" descr="flowers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638" y="-9525"/>
            <a:ext cx="9185276" cy="687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17775" y="274638"/>
            <a:ext cx="616902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25713" y="1784350"/>
            <a:ext cx="6161087" cy="4341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91B7A216-84F0-43F3-B805-7E93C6E28D5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wmf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esentationmagazine.com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0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Flower  template</a:t>
            </a:r>
          </a:p>
        </p:txBody>
      </p:sp>
      <p:sp>
        <p:nvSpPr>
          <p:cNvPr id="4099" name="Rectangle 11"/>
          <p:cNvSpPr>
            <a:spLocks noChangeArrowheads="1"/>
          </p:cNvSpPr>
          <p:nvPr/>
        </p:nvSpPr>
        <p:spPr bwMode="auto">
          <a:xfrm>
            <a:off x="692150" y="5237163"/>
            <a:ext cx="7775575" cy="1217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FontTx/>
              <a:buNone/>
            </a:pPr>
            <a:endParaRPr lang="en-US" altLang="en-US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Bullet point</a:t>
            </a:r>
          </a:p>
          <a:p>
            <a:pPr eaLnBrk="1" hangingPunct="1"/>
            <a:r>
              <a:rPr lang="en-US" altLang="en-US" smtClean="0"/>
              <a:t>Bullet point</a:t>
            </a:r>
          </a:p>
          <a:p>
            <a:pPr lvl="1" eaLnBrk="1" hangingPunct="1"/>
            <a:r>
              <a:rPr lang="en-US" altLang="en-US" smtClean="0"/>
              <a:t>Sub Bullet</a:t>
            </a:r>
          </a:p>
        </p:txBody>
      </p:sp>
      <p:sp>
        <p:nvSpPr>
          <p:cNvPr id="614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Example bullet point slide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Colour scheme</a:t>
            </a:r>
            <a:endParaRPr lang="en-US" altLang="en-US" smtClean="0"/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4545013" y="2787650"/>
            <a:ext cx="827087" cy="611188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5621338" y="2787650"/>
            <a:ext cx="827087" cy="611188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3492500" y="4402138"/>
            <a:ext cx="827088" cy="6111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4560888" y="4402138"/>
            <a:ext cx="827087" cy="611187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5629275" y="4402138"/>
            <a:ext cx="827088" cy="611187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6699250" y="4402138"/>
            <a:ext cx="827088" cy="611187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6681788" y="2787650"/>
            <a:ext cx="827087" cy="611188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3476625" y="2787650"/>
            <a:ext cx="827088" cy="6111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3257550" y="2147888"/>
            <a:ext cx="12684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>
                <a:cs typeface="Arial" panose="020B0604020202020204" pitchFamily="34" charset="0"/>
              </a:rPr>
              <a:t>Background</a:t>
            </a:r>
            <a:endParaRPr lang="en-US" altLang="en-US" sz="1600">
              <a:cs typeface="Arial" panose="020B0604020202020204" pitchFamily="34" charset="0"/>
            </a:endParaRPr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4575175" y="2025650"/>
            <a:ext cx="77152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>
                <a:cs typeface="Arial" panose="020B0604020202020204" pitchFamily="34" charset="0"/>
              </a:rPr>
              <a:t>Text &amp;</a:t>
            </a:r>
          </a:p>
          <a:p>
            <a:pPr algn="ctr" eaLnBrk="1" hangingPunct="1"/>
            <a:r>
              <a:rPr lang="en-GB" altLang="en-US" sz="1600">
                <a:cs typeface="Arial" panose="020B0604020202020204" pitchFamily="34" charset="0"/>
              </a:rPr>
              <a:t>Lines</a:t>
            </a:r>
            <a:endParaRPr lang="en-US" altLang="en-US" sz="1600">
              <a:cs typeface="Arial" panose="020B0604020202020204" pitchFamily="34" charset="0"/>
            </a:endParaRPr>
          </a:p>
        </p:txBody>
      </p:sp>
      <p:sp>
        <p:nvSpPr>
          <p:cNvPr id="8205" name="Text Box 13"/>
          <p:cNvSpPr txBox="1">
            <a:spLocks noChangeArrowheads="1"/>
          </p:cNvSpPr>
          <p:nvPr/>
        </p:nvSpPr>
        <p:spPr bwMode="auto">
          <a:xfrm>
            <a:off x="5524500" y="2147888"/>
            <a:ext cx="10207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>
                <a:cs typeface="Arial" panose="020B0604020202020204" pitchFamily="34" charset="0"/>
              </a:rPr>
              <a:t>Shadows</a:t>
            </a:r>
            <a:endParaRPr lang="en-US" altLang="en-US" sz="1600">
              <a:cs typeface="Arial" panose="020B0604020202020204" pitchFamily="34" charset="0"/>
            </a:endParaRPr>
          </a:p>
        </p:txBody>
      </p:sp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6805613" y="2025650"/>
            <a:ext cx="579437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>
                <a:cs typeface="Arial" panose="020B0604020202020204" pitchFamily="34" charset="0"/>
              </a:rPr>
              <a:t>Title</a:t>
            </a:r>
            <a:br>
              <a:rPr lang="en-GB" altLang="en-US" sz="1600">
                <a:cs typeface="Arial" panose="020B0604020202020204" pitchFamily="34" charset="0"/>
              </a:rPr>
            </a:br>
            <a:r>
              <a:rPr lang="en-GB" altLang="en-US" sz="1600">
                <a:cs typeface="Arial" panose="020B0604020202020204" pitchFamily="34" charset="0"/>
              </a:rPr>
              <a:t>Text</a:t>
            </a:r>
            <a:endParaRPr lang="en-US" altLang="en-US" sz="1600">
              <a:cs typeface="Arial" panose="020B0604020202020204" pitchFamily="34" charset="0"/>
            </a:endParaRPr>
          </a:p>
        </p:txBody>
      </p:sp>
      <p:sp>
        <p:nvSpPr>
          <p:cNvPr id="8207" name="Text Box 15"/>
          <p:cNvSpPr txBox="1">
            <a:spLocks noChangeArrowheads="1"/>
          </p:cNvSpPr>
          <p:nvPr/>
        </p:nvSpPr>
        <p:spPr bwMode="auto">
          <a:xfrm>
            <a:off x="3648075" y="3762375"/>
            <a:ext cx="5461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>
                <a:cs typeface="Arial" panose="020B0604020202020204" pitchFamily="34" charset="0"/>
              </a:rPr>
              <a:t>Fills</a:t>
            </a:r>
            <a:endParaRPr lang="en-US" altLang="en-US" sz="1600">
              <a:cs typeface="Arial" panose="020B0604020202020204" pitchFamily="34" charset="0"/>
            </a:endParaRPr>
          </a:p>
        </p:txBody>
      </p:sp>
      <p:sp>
        <p:nvSpPr>
          <p:cNvPr id="8208" name="Text Box 16"/>
          <p:cNvSpPr txBox="1">
            <a:spLocks noChangeArrowheads="1"/>
          </p:cNvSpPr>
          <p:nvPr/>
        </p:nvSpPr>
        <p:spPr bwMode="auto">
          <a:xfrm>
            <a:off x="4559300" y="3762375"/>
            <a:ext cx="8048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>
                <a:cs typeface="Arial" panose="020B0604020202020204" pitchFamily="34" charset="0"/>
              </a:rPr>
              <a:t>Accent</a:t>
            </a:r>
            <a:endParaRPr lang="en-US" altLang="en-US" sz="1600">
              <a:cs typeface="Arial" panose="020B0604020202020204" pitchFamily="34" charset="0"/>
            </a:endParaRPr>
          </a:p>
        </p:txBody>
      </p:sp>
      <p:sp>
        <p:nvSpPr>
          <p:cNvPr id="8209" name="Text Box 17"/>
          <p:cNvSpPr txBox="1">
            <a:spLocks noChangeArrowheads="1"/>
          </p:cNvSpPr>
          <p:nvPr/>
        </p:nvSpPr>
        <p:spPr bwMode="auto">
          <a:xfrm>
            <a:off x="5529263" y="3640138"/>
            <a:ext cx="103187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>
                <a:cs typeface="Arial" panose="020B0604020202020204" pitchFamily="34" charset="0"/>
              </a:rPr>
              <a:t>Accent &amp;</a:t>
            </a:r>
          </a:p>
          <a:p>
            <a:pPr algn="ctr" eaLnBrk="1" hangingPunct="1"/>
            <a:r>
              <a:rPr lang="en-GB" altLang="en-US" sz="1600">
                <a:cs typeface="Arial" panose="020B0604020202020204" pitchFamily="34" charset="0"/>
              </a:rPr>
              <a:t>Hyperlink</a:t>
            </a:r>
            <a:endParaRPr lang="en-US" altLang="en-US" sz="1600">
              <a:cs typeface="Arial" panose="020B0604020202020204" pitchFamily="34" charset="0"/>
            </a:endParaRPr>
          </a:p>
        </p:txBody>
      </p:sp>
      <p:sp>
        <p:nvSpPr>
          <p:cNvPr id="8210" name="Text Box 18"/>
          <p:cNvSpPr txBox="1">
            <a:spLocks noChangeArrowheads="1"/>
          </p:cNvSpPr>
          <p:nvPr/>
        </p:nvSpPr>
        <p:spPr bwMode="auto">
          <a:xfrm>
            <a:off x="6610350" y="3638550"/>
            <a:ext cx="103187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>
                <a:cs typeface="Arial" panose="020B0604020202020204" pitchFamily="34" charset="0"/>
              </a:rPr>
              <a:t>Followed</a:t>
            </a:r>
          </a:p>
          <a:p>
            <a:pPr algn="ctr" eaLnBrk="1" hangingPunct="1"/>
            <a:r>
              <a:rPr lang="en-GB" altLang="en-US" sz="1600">
                <a:cs typeface="Arial" panose="020B0604020202020204" pitchFamily="34" charset="0"/>
              </a:rPr>
              <a:t>Hyperlink</a:t>
            </a:r>
            <a:endParaRPr lang="en-US" altLang="en-US" sz="1600"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Sample Graph </a:t>
            </a:r>
            <a:br>
              <a:rPr lang="en-GB" altLang="en-US" smtClean="0"/>
            </a:br>
            <a:r>
              <a:rPr lang="en-GB" altLang="en-US" smtClean="0"/>
              <a:t>(3 colours)</a:t>
            </a:r>
            <a:endParaRPr lang="en-US" altLang="en-US" smtClean="0"/>
          </a:p>
        </p:txBody>
      </p:sp>
      <p:graphicFrame>
        <p:nvGraphicFramePr>
          <p:cNvPr id="10243" name="Object 3"/>
          <p:cNvGraphicFramePr>
            <a:graphicFrameLocks noChangeAspect="1"/>
          </p:cNvGraphicFramePr>
          <p:nvPr/>
        </p:nvGraphicFramePr>
        <p:xfrm>
          <a:off x="2022475" y="1955800"/>
          <a:ext cx="6726238" cy="3736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5" name="Chart" r:id="rId4" imgW="8293100" imgH="4610100" progId="MSGraph.Chart.8">
                  <p:embed followColorScheme="full"/>
                </p:oleObj>
              </mc:Choice>
              <mc:Fallback>
                <p:oleObj name="Chart" r:id="rId4" imgW="8293100" imgH="4610100" progId="MSGraph.Chart.8">
                  <p:embed followColorScheme="full"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22475" y="1955800"/>
                        <a:ext cx="6726238" cy="3736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accent1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Picture slide</a:t>
            </a:r>
            <a:endParaRPr lang="en-US" altLang="en-US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616200" y="1784350"/>
            <a:ext cx="3014663" cy="4341813"/>
          </a:xfrm>
        </p:spPr>
        <p:txBody>
          <a:bodyPr/>
          <a:lstStyle/>
          <a:p>
            <a:pPr eaLnBrk="1" hangingPunct="1"/>
            <a:r>
              <a:rPr lang="en-GB" altLang="en-US" sz="2800" smtClean="0"/>
              <a:t>Bullet 1</a:t>
            </a:r>
          </a:p>
          <a:p>
            <a:pPr eaLnBrk="1" hangingPunct="1"/>
            <a:r>
              <a:rPr lang="en-GB" altLang="en-US" sz="2800" smtClean="0"/>
              <a:t>Bullet 2</a:t>
            </a:r>
            <a:endParaRPr lang="en-US" altLang="en-US" sz="2800" smtClean="0"/>
          </a:p>
        </p:txBody>
      </p:sp>
      <p:pic>
        <p:nvPicPr>
          <p:cNvPr id="12292" name="Picture 10" descr="flowers2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1400" y="1827213"/>
            <a:ext cx="2276475" cy="2725737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en-US" smtClean="0"/>
              <a:t>Example of a table</a:t>
            </a:r>
            <a:endParaRPr lang="en-US" altLang="en-US" smtClean="0"/>
          </a:p>
        </p:txBody>
      </p:sp>
      <p:graphicFrame>
        <p:nvGraphicFramePr>
          <p:cNvPr id="19489" name="Group 33"/>
          <p:cNvGraphicFramePr>
            <a:graphicFrameLocks noGrp="1"/>
          </p:cNvGraphicFramePr>
          <p:nvPr>
            <p:ph type="tbl" idx="1"/>
          </p:nvPr>
        </p:nvGraphicFramePr>
        <p:xfrm>
          <a:off x="3032125" y="1825625"/>
          <a:ext cx="5541963" cy="3245023"/>
        </p:xfrm>
        <a:graphic>
          <a:graphicData uri="http://schemas.openxmlformats.org/drawingml/2006/table">
            <a:tbl>
              <a:tblPr/>
              <a:tblGrid>
                <a:gridCol w="2771775"/>
                <a:gridCol w="2770188"/>
              </a:tblGrid>
              <a:tr h="48891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indent="16510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indent="1651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indent="14922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indent="100013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Title</a:t>
                      </a:r>
                      <a:endParaRPr kumimoji="0" lang="en-US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0000" marR="90000" marT="46796" marB="46796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indent="16510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indent="1651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indent="14922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indent="100013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Title</a:t>
                      </a:r>
                      <a:endParaRPr kumimoji="0" lang="en-US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0000" marR="90000" marT="46796" marB="46796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5932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indent="16510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indent="1651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indent="14922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indent="100013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Data</a:t>
                      </a: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0000" marR="90000" marT="46796" marB="46796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indent="16510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indent="1651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indent="14922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indent="100013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Data</a:t>
                      </a: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0000" marR="90000" marT="46796" marB="46796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932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indent="16510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indent="1651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indent="14922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indent="100013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0000" marR="90000" marT="46796" marB="46796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indent="16510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indent="1651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indent="14922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indent="100013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0000" marR="90000" marT="46796" marB="46796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932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indent="16510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indent="1651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indent="14922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indent="100013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0000" marR="90000" marT="46796" marB="46796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indent="16510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indent="1651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indent="14922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indent="100013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0000" marR="90000" marT="46796" marB="46796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932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indent="16510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indent="1651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indent="14922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indent="100013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0000" marR="90000" marT="46796" marB="46796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indent="16510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indent="1651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indent="14922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indent="100013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0000" marR="90000" marT="46796" marB="46796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932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indent="16510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indent="1651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indent="14922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indent="100013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0000" marR="90000" marT="46796" marB="46796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indent="16510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indent="1651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indent="14922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indent="100013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0000" marR="90000" marT="46796" marB="46796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932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indent="16510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indent="1651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indent="14922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indent="100013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0000" marR="90000" marT="46796" marB="46796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indent="16510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indent="1651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indent="14922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indent="100013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0000" marR="90000" marT="46796" marB="46796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6413" name="Text Box 29"/>
          <p:cNvSpPr txBox="1">
            <a:spLocks noChangeArrowheads="1"/>
          </p:cNvSpPr>
          <p:nvPr/>
        </p:nvSpPr>
        <p:spPr bwMode="auto">
          <a:xfrm>
            <a:off x="2527300" y="5146675"/>
            <a:ext cx="6362700" cy="641350"/>
          </a:xfrm>
          <a:prstGeom prst="rect">
            <a:avLst/>
          </a:prstGeom>
          <a:solidFill>
            <a:schemeClr val="bg1">
              <a:alpha val="59999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b="1">
                <a:cs typeface="Arial" panose="020B0604020202020204" pitchFamily="34" charset="0"/>
              </a:rPr>
              <a:t>Note:  </a:t>
            </a:r>
            <a:r>
              <a:rPr lang="en-GB" altLang="en-US">
                <a:cs typeface="Arial" panose="020B0604020202020204" pitchFamily="34" charset="0"/>
              </a:rPr>
              <a:t>PowerPoint does not allow you to have nice </a:t>
            </a:r>
            <a:br>
              <a:rPr lang="en-GB" altLang="en-US">
                <a:cs typeface="Arial" panose="020B0604020202020204" pitchFamily="34" charset="0"/>
              </a:rPr>
            </a:br>
            <a:r>
              <a:rPr lang="en-GB" altLang="en-US">
                <a:cs typeface="Arial" panose="020B0604020202020204" pitchFamily="34" charset="0"/>
              </a:rPr>
              <a:t>default tables - but you can cut and paste this one</a:t>
            </a:r>
            <a:endParaRPr lang="en-US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539750" y="1268413"/>
            <a:ext cx="8208963" cy="532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FD7FC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Use of templates</a:t>
            </a:r>
            <a:endParaRPr lang="en-US" altLang="en-US" smtClean="0"/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2500313" y="1358900"/>
            <a:ext cx="598646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2000" b="1">
                <a:cs typeface="Arial" panose="020B0604020202020204" pitchFamily="34" charset="0"/>
              </a:rPr>
              <a:t>You are free to use these templates for your personal and business presentations.</a:t>
            </a:r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2159000" y="3071813"/>
            <a:ext cx="3409950" cy="2463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65113" indent="-26511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1600" b="1" u="sng">
                <a:cs typeface="Arial" panose="020B0604020202020204" pitchFamily="34" charset="0"/>
              </a:rPr>
              <a:t>Do</a:t>
            </a:r>
          </a:p>
          <a:p>
            <a:pPr eaLnBrk="1" hangingPunct="1">
              <a:buFont typeface="Wingdings" panose="05000000000000000000" pitchFamily="2" charset="2"/>
              <a:buChar char="ü"/>
            </a:pPr>
            <a:r>
              <a:rPr lang="en-GB" altLang="en-US" sz="1400">
                <a:cs typeface="Arial" panose="020B0604020202020204" pitchFamily="34" charset="0"/>
              </a:rPr>
              <a:t>Use these templates for your presentations.</a:t>
            </a:r>
          </a:p>
          <a:p>
            <a:pPr eaLnBrk="1" hangingPunct="1">
              <a:buFont typeface="Wingdings" panose="05000000000000000000" pitchFamily="2" charset="2"/>
              <a:buChar char="ü"/>
            </a:pPr>
            <a:r>
              <a:rPr lang="en-GB" altLang="en-US" sz="1400">
                <a:cs typeface="Arial" panose="020B0604020202020204" pitchFamily="34" charset="0"/>
              </a:rPr>
              <a:t>Display your presentation on a web site provided that it is not for the purpose of downloading the template.</a:t>
            </a:r>
          </a:p>
          <a:p>
            <a:pPr eaLnBrk="1" hangingPunct="1">
              <a:buFont typeface="Wingdings" panose="05000000000000000000" pitchFamily="2" charset="2"/>
              <a:buChar char="ü"/>
            </a:pPr>
            <a:r>
              <a:rPr lang="en-US" altLang="en-US" sz="1400">
                <a:cs typeface="Arial" panose="020B0604020202020204" pitchFamily="34" charset="0"/>
              </a:rPr>
              <a:t>If you like these templates, we would always appreciate a link back to our website. Many thanks.</a:t>
            </a:r>
          </a:p>
          <a:p>
            <a:pPr eaLnBrk="1" hangingPunct="1">
              <a:buFont typeface="Wingdings" panose="05000000000000000000" pitchFamily="2" charset="2"/>
              <a:buChar char="ü"/>
            </a:pPr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5503863" y="3071813"/>
            <a:ext cx="3487737" cy="203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65113" indent="-26511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1600" b="1" u="sng">
                <a:cs typeface="Arial" panose="020B0604020202020204" pitchFamily="34" charset="0"/>
              </a:rPr>
              <a:t>Don’t</a:t>
            </a:r>
          </a:p>
          <a:p>
            <a:pPr eaLnBrk="1" hangingPunct="1">
              <a:buFont typeface="Wingdings" panose="05000000000000000000" pitchFamily="2" charset="2"/>
              <a:buChar char="û"/>
            </a:pPr>
            <a:r>
              <a:rPr lang="en-GB" altLang="en-US" sz="1400">
                <a:cs typeface="Arial" panose="020B0604020202020204" pitchFamily="34" charset="0"/>
              </a:rPr>
              <a:t>Resell or distribute these templates.</a:t>
            </a:r>
          </a:p>
          <a:p>
            <a:pPr eaLnBrk="1" hangingPunct="1">
              <a:buFont typeface="Wingdings" panose="05000000000000000000" pitchFamily="2" charset="2"/>
              <a:buChar char="û"/>
            </a:pPr>
            <a:r>
              <a:rPr lang="en-GB" altLang="en-US" sz="1400">
                <a:cs typeface="Arial" panose="020B0604020202020204" pitchFamily="34" charset="0"/>
              </a:rPr>
              <a:t>Put these templates on a website for download. This includes uploading </a:t>
            </a:r>
            <a:br>
              <a:rPr lang="en-GB" altLang="en-US" sz="1400">
                <a:cs typeface="Arial" panose="020B0604020202020204" pitchFamily="34" charset="0"/>
              </a:rPr>
            </a:br>
            <a:r>
              <a:rPr lang="en-GB" altLang="en-US" sz="1400">
                <a:cs typeface="Arial" panose="020B0604020202020204" pitchFamily="34" charset="0"/>
              </a:rPr>
              <a:t>them onto file sharing networks like Slideshare, Myspace, Facebook, </a:t>
            </a:r>
            <a:br>
              <a:rPr lang="en-GB" altLang="en-US" sz="1400">
                <a:cs typeface="Arial" panose="020B0604020202020204" pitchFamily="34" charset="0"/>
              </a:rPr>
            </a:br>
            <a:r>
              <a:rPr lang="en-GB" altLang="en-US" sz="1400">
                <a:cs typeface="Arial" panose="020B0604020202020204" pitchFamily="34" charset="0"/>
              </a:rPr>
              <a:t>bit torrent etc.</a:t>
            </a:r>
          </a:p>
          <a:p>
            <a:pPr eaLnBrk="1" hangingPunct="1">
              <a:buFont typeface="Wingdings" panose="05000000000000000000" pitchFamily="2" charset="2"/>
              <a:buChar char="û"/>
            </a:pPr>
            <a:r>
              <a:rPr lang="en-GB" altLang="en-US" sz="1400">
                <a:cs typeface="Arial" panose="020B0604020202020204" pitchFamily="34" charset="0"/>
              </a:rPr>
              <a:t>Pass off any of our created </a:t>
            </a:r>
            <a:br>
              <a:rPr lang="en-GB" altLang="en-US" sz="1400">
                <a:cs typeface="Arial" panose="020B0604020202020204" pitchFamily="34" charset="0"/>
              </a:rPr>
            </a:br>
            <a:r>
              <a:rPr lang="en-GB" altLang="en-US" sz="1400">
                <a:cs typeface="Arial" panose="020B0604020202020204" pitchFamily="34" charset="0"/>
              </a:rPr>
              <a:t>content as your own work.</a:t>
            </a:r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2266950" y="5521325"/>
            <a:ext cx="6650038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74901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1"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</a:pPr>
            <a:r>
              <a:rPr lang="en-GB" altLang="en-US" sz="2000" b="1">
                <a:cs typeface="Arial" panose="020B0604020202020204" pitchFamily="34" charset="0"/>
              </a:rPr>
              <a:t>You can find many more free PowerPoint templates on the Presentation Magazine website </a:t>
            </a:r>
            <a:r>
              <a:rPr lang="en-GB" altLang="en-US" sz="2000" b="1">
                <a:cs typeface="Arial" panose="020B0604020202020204" pitchFamily="34" charset="0"/>
                <a:hlinkClick r:id="rId3"/>
              </a:rPr>
              <a:t>www.presentationmagazine.com</a:t>
            </a:r>
            <a:r>
              <a:rPr lang="en-GB" altLang="en-US" sz="2000" b="1">
                <a:cs typeface="Arial" panose="020B0604020202020204" pitchFamily="34" charset="0"/>
              </a:rPr>
              <a:t>  </a:t>
            </a:r>
            <a:endParaRPr lang="en-US" altLang="en-US" sz="2000" b="1">
              <a:cs typeface="Arial" panose="020B0604020202020204" pitchFamily="34" charset="0"/>
            </a:endParaRPr>
          </a:p>
        </p:txBody>
      </p:sp>
      <p:sp>
        <p:nvSpPr>
          <p:cNvPr id="20488" name="Text Box 8"/>
          <p:cNvSpPr txBox="1">
            <a:spLocks noChangeArrowheads="1"/>
          </p:cNvSpPr>
          <p:nvPr/>
        </p:nvSpPr>
        <p:spPr bwMode="auto">
          <a:xfrm>
            <a:off x="2487613" y="2189163"/>
            <a:ext cx="5589587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400">
                <a:cs typeface="Arial" panose="020B0604020202020204" pitchFamily="34" charset="0"/>
              </a:rPr>
              <a:t>We have put a lot of work into developing all these templates and retain the copyright in them. You can use them freely providing that you do not redistribute or sell them.</a:t>
            </a:r>
            <a:endParaRPr lang="en-US" altLang="en-US" sz="1400"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3B0136"/>
      </a:dk1>
      <a:lt1>
        <a:srgbClr val="FFFFFF"/>
      </a:lt1>
      <a:dk2>
        <a:srgbClr val="A65BA4"/>
      </a:dk2>
      <a:lt2>
        <a:srgbClr val="554A5C"/>
      </a:lt2>
      <a:accent1>
        <a:srgbClr val="B01689"/>
      </a:accent1>
      <a:accent2>
        <a:srgbClr val="393558"/>
      </a:accent2>
      <a:accent3>
        <a:srgbClr val="FFFFFF"/>
      </a:accent3>
      <a:accent4>
        <a:srgbClr val="31012D"/>
      </a:accent4>
      <a:accent5>
        <a:srgbClr val="D4ABC4"/>
      </a:accent5>
      <a:accent6>
        <a:srgbClr val="332F4F"/>
      </a:accent6>
      <a:hlink>
        <a:srgbClr val="64265E"/>
      </a:hlink>
      <a:folHlink>
        <a:srgbClr val="A28DA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E2FAD"/>
        </a:dk1>
        <a:lt1>
          <a:srgbClr val="FFFFFF"/>
        </a:lt1>
        <a:dk2>
          <a:srgbClr val="0E2FAD"/>
        </a:dk2>
        <a:lt2>
          <a:srgbClr val="B3CCE6"/>
        </a:lt2>
        <a:accent1>
          <a:srgbClr val="7FD7FC"/>
        </a:accent1>
        <a:accent2>
          <a:srgbClr val="6BA7F8"/>
        </a:accent2>
        <a:accent3>
          <a:srgbClr val="FFFFFF"/>
        </a:accent3>
        <a:accent4>
          <a:srgbClr val="0A2793"/>
        </a:accent4>
        <a:accent5>
          <a:srgbClr val="C0E8FD"/>
        </a:accent5>
        <a:accent6>
          <a:srgbClr val="6097E1"/>
        </a:accent6>
        <a:hlink>
          <a:srgbClr val="FFAB57"/>
        </a:hlink>
        <a:folHlink>
          <a:srgbClr val="007B7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E2FAD"/>
        </a:dk1>
        <a:lt1>
          <a:srgbClr val="FFFFFF"/>
        </a:lt1>
        <a:dk2>
          <a:srgbClr val="0E2FAD"/>
        </a:dk2>
        <a:lt2>
          <a:srgbClr val="B3CCE6"/>
        </a:lt2>
        <a:accent1>
          <a:srgbClr val="7FD7FC"/>
        </a:accent1>
        <a:accent2>
          <a:srgbClr val="6BA7F8"/>
        </a:accent2>
        <a:accent3>
          <a:srgbClr val="FFFFFF"/>
        </a:accent3>
        <a:accent4>
          <a:srgbClr val="0A2793"/>
        </a:accent4>
        <a:accent5>
          <a:srgbClr val="C0E8FD"/>
        </a:accent5>
        <a:accent6>
          <a:srgbClr val="6097E1"/>
        </a:accent6>
        <a:hlink>
          <a:srgbClr val="FF9D3B"/>
        </a:hlink>
        <a:folHlink>
          <a:srgbClr val="007B7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87280"/>
        </a:dk1>
        <a:lt1>
          <a:srgbClr val="F6F1EC"/>
        </a:lt1>
        <a:dk2>
          <a:srgbClr val="0347B5"/>
        </a:dk2>
        <a:lt2>
          <a:srgbClr val="8C8C8C"/>
        </a:lt2>
        <a:accent1>
          <a:srgbClr val="0DB6CC"/>
        </a:accent1>
        <a:accent2>
          <a:srgbClr val="62A97F"/>
        </a:accent2>
        <a:accent3>
          <a:srgbClr val="FAF7F4"/>
        </a:accent3>
        <a:accent4>
          <a:srgbClr val="06606C"/>
        </a:accent4>
        <a:accent5>
          <a:srgbClr val="AAD7E2"/>
        </a:accent5>
        <a:accent6>
          <a:srgbClr val="589972"/>
        </a:accent6>
        <a:hlink>
          <a:srgbClr val="CC630C"/>
        </a:hlink>
        <a:folHlink>
          <a:srgbClr val="802A0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509</TotalTime>
  <Words>194</Words>
  <Application>Microsoft Office PowerPoint</Application>
  <PresentationFormat>On-screen Show (4:3)</PresentationFormat>
  <Paragraphs>48</Paragraphs>
  <Slides>9</Slides>
  <Notes>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Default Design</vt:lpstr>
      <vt:lpstr>Chart</vt:lpstr>
      <vt:lpstr>Flower  template</vt:lpstr>
      <vt:lpstr>Example bullet point slide</vt:lpstr>
      <vt:lpstr>Colour scheme</vt:lpstr>
      <vt:lpstr>Sample Graph  (3 colours)</vt:lpstr>
      <vt:lpstr>Picture slide</vt:lpstr>
      <vt:lpstr>PowerPoint Presentation</vt:lpstr>
      <vt:lpstr>Example of a table</vt:lpstr>
      <vt:lpstr>PowerPoint Presentation</vt:lpstr>
      <vt:lpstr>Use of templates</vt:lpstr>
    </vt:vector>
  </TitlesOfParts>
  <Company>Clearly Presented Ltd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Orchid template</dc:title>
  <dc:creator>Presentation Magazine</dc:creator>
  <cp:lastModifiedBy>zamani</cp:lastModifiedBy>
  <cp:revision>63</cp:revision>
  <dcterms:created xsi:type="dcterms:W3CDTF">2009-11-03T13:35:13Z</dcterms:created>
  <dcterms:modified xsi:type="dcterms:W3CDTF">2016-03-18T20:51:33Z</dcterms:modified>
</cp:coreProperties>
</file>