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4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6" d="100"/>
          <a:sy n="96" d="100"/>
        </p:scale>
        <p:origin x="-822" y="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E87D5DE-7294-4D68-A9EE-53A8481D6BC6}" type="datetimeFigureOut">
              <a:rPr lang="en-GB"/>
              <a:pPr>
                <a:defRPr/>
              </a:pPr>
              <a:t>18/03/2016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13C4453A-F617-48F0-8947-C7D04411075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8723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8FC3D5B-E1D6-4570-984A-0A0480C96F6F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1918100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34F1094-02B7-4493-9CAE-4A8566392B0C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5054063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F75716C-6BB7-4D33-B2B5-9FB3DABBEDA4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6148659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809514E-CDEA-441C-8346-B7650F3CA195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6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21434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1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2574" y="316430"/>
            <a:ext cx="7772400" cy="722511"/>
          </a:xfrm>
        </p:spPr>
        <p:txBody>
          <a:bodyPr>
            <a:normAutofit/>
          </a:bodyPr>
          <a:lstStyle>
            <a:lvl1pPr algn="ctr"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8414" y="1038941"/>
            <a:ext cx="6400800" cy="478904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5741E-61BB-4EC5-B9B7-ECC37E1AE028}" type="datetimeFigureOut">
              <a:rPr lang="en-GB"/>
              <a:pPr>
                <a:defRPr/>
              </a:pPr>
              <a:t>18/03/2016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CC2115C-6C5A-48F5-826E-78FD99AC815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3546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BA823-A789-4925-B5FE-FD3CADCF137C}" type="datetimeFigureOut">
              <a:rPr lang="en-GB"/>
              <a:pPr>
                <a:defRPr/>
              </a:pPr>
              <a:t>18/03/2016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BE4CC-80E2-48CE-8917-740D1805C5D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05220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55D84C-FCCA-4FF6-A410-A039A0FEE549}" type="datetimeFigureOut">
              <a:rPr lang="en-GB"/>
              <a:pPr>
                <a:defRPr/>
              </a:pPr>
              <a:t>18/03/2016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3F29C-A96A-44A3-BAA4-EBCF9B74514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23384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BE72E9-E086-42ED-B326-E8C9C31442F7}" type="datetimeFigureOut">
              <a:rPr lang="en-GB"/>
              <a:pPr>
                <a:defRPr/>
              </a:pPr>
              <a:t>18/03/2016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ADFB11-6133-476F-BE09-3669DDA0FA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2556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63274-B212-4967-AF94-EBD766B6384D}" type="datetimeFigureOut">
              <a:rPr lang="en-GB"/>
              <a:pPr>
                <a:defRPr/>
              </a:pPr>
              <a:t>18/03/2016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EB023-9EC7-4D16-BC0E-86BE4CB9D39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67257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44FF7-023F-4FD5-AC82-88E458403838}" type="datetimeFigureOut">
              <a:rPr lang="en-GB"/>
              <a:pPr>
                <a:defRPr/>
              </a:pPr>
              <a:t>18/03/2016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90F87F-A45C-48F2-B431-FAB5AA91922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7549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40F102-998B-4389-B5A5-A60817D42BFA}" type="datetimeFigureOut">
              <a:rPr lang="en-GB"/>
              <a:pPr>
                <a:defRPr/>
              </a:pPr>
              <a:t>18/03/2016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B6164-A1CC-4103-A11C-4C1D3BDBF5F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97236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F264A-E5A0-40A0-949D-EF5F5E342C54}" type="datetimeFigureOut">
              <a:rPr lang="en-GB"/>
              <a:pPr>
                <a:defRPr/>
              </a:pPr>
              <a:t>18/03/2016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401383-07D5-4835-81F9-367F8B6E7CF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01396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894C2F-69CC-48BF-917A-88ADC30CFBE3}" type="datetimeFigureOut">
              <a:rPr lang="en-GB"/>
              <a:pPr>
                <a:defRPr/>
              </a:pPr>
              <a:t>18/03/2016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1CF89E-D16D-405C-85A8-BF240289EC0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78818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55E2B-419A-414F-8673-5BC3DB3B91E3}" type="datetimeFigureOut">
              <a:rPr lang="en-GB"/>
              <a:pPr>
                <a:defRPr/>
              </a:pPr>
              <a:t>18/03/2016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09304-137D-464A-A5C0-3B20F2C0DF3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3222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07874-819D-478E-B114-8F0353347436}" type="datetimeFigureOut">
              <a:rPr lang="en-GB"/>
              <a:pPr>
                <a:defRPr/>
              </a:pPr>
              <a:t>18/03/2016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3D74D-784D-4F0E-AD4F-5CAF69CF00C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10193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/>
          <p:cNvPicPr>
            <a:picLocks noChangeAspect="1"/>
          </p:cNvPicPr>
          <p:nvPr userDrawn="1"/>
        </p:nvPicPr>
        <p:blipFill>
          <a:blip r:embed="rId1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71" r="11111" b="39432"/>
          <a:stretch>
            <a:fillRect/>
          </a:stretch>
        </p:blipFill>
        <p:spPr bwMode="auto">
          <a:xfrm>
            <a:off x="0" y="0"/>
            <a:ext cx="9144000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250825" y="274638"/>
            <a:ext cx="684212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0825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1B5544F-463C-425E-A401-23EDB27436E4}" type="datetimeFigureOut">
              <a:rPr lang="en-GB"/>
              <a:pPr>
                <a:defRPr/>
              </a:pPr>
              <a:t>18/03/2016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7806314-D787-40BD-B5BC-D5B731E497C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oleObject" Target="../embeddings/Microsoft_Excel_97-2003_Worksheet1.xls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esentationmagazine.com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/>
          </p:nvPr>
        </p:nvSpPr>
        <p:spPr>
          <a:xfrm>
            <a:off x="712788" y="315913"/>
            <a:ext cx="7772400" cy="722312"/>
          </a:xfrm>
        </p:spPr>
        <p:txBody>
          <a:bodyPr/>
          <a:lstStyle/>
          <a:p>
            <a:r>
              <a:rPr lang="en-GB" altLang="en-US" smtClean="0"/>
              <a:t>PowerPoint Template</a:t>
            </a:r>
          </a:p>
        </p:txBody>
      </p:sp>
      <p:sp>
        <p:nvSpPr>
          <p:cNvPr id="4099" name="Subtitle 2"/>
          <p:cNvSpPr>
            <a:spLocks noGrp="1"/>
          </p:cNvSpPr>
          <p:nvPr>
            <p:ph type="subTitle" idx="1"/>
          </p:nvPr>
        </p:nvSpPr>
        <p:spPr>
          <a:xfrm>
            <a:off x="1358900" y="1038225"/>
            <a:ext cx="6400800" cy="479425"/>
          </a:xfrm>
        </p:spPr>
        <p:txBody>
          <a:bodyPr/>
          <a:lstStyle/>
          <a:p>
            <a:r>
              <a:rPr lang="en-GB" altLang="en-US" smtClean="0"/>
              <a:t>Your name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Example Bullet Point Slide</a:t>
            </a:r>
            <a:endParaRPr lang="en-US" altLang="en-US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6400" y="1663700"/>
            <a:ext cx="8229600" cy="4368800"/>
          </a:xfrm>
        </p:spPr>
        <p:txBody>
          <a:bodyPr/>
          <a:lstStyle/>
          <a:p>
            <a:pPr eaLnBrk="1" hangingPunct="1"/>
            <a:r>
              <a:rPr lang="en-US" altLang="en-US" smtClean="0"/>
              <a:t>Bullet point</a:t>
            </a:r>
          </a:p>
          <a:p>
            <a:pPr eaLnBrk="1" hangingPunct="1"/>
            <a:r>
              <a:rPr lang="en-US" altLang="en-US" smtClean="0"/>
              <a:t>Bullet point</a:t>
            </a:r>
          </a:p>
          <a:p>
            <a:pPr lvl="1" eaLnBrk="1" hangingPunct="1"/>
            <a:r>
              <a:rPr lang="en-US" altLang="en-US" smtClean="0"/>
              <a:t>Sub Bullet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Sample Chart</a:t>
            </a:r>
            <a:endParaRPr lang="en-GB" altLang="en-US" smtClean="0"/>
          </a:p>
        </p:txBody>
      </p:sp>
      <p:graphicFrame>
        <p:nvGraphicFramePr>
          <p:cNvPr id="7171" name="Content Placeholder 3"/>
          <p:cNvGraphicFramePr>
            <a:graphicFrameLocks noGrp="1"/>
          </p:cNvGraphicFramePr>
          <p:nvPr>
            <p:ph idx="1"/>
          </p:nvPr>
        </p:nvGraphicFramePr>
        <p:xfrm>
          <a:off x="901700" y="1790700"/>
          <a:ext cx="7340600" cy="3944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r:id="rId4" imgW="7340220" imgH="3944454" progId="Excel.Chart.8">
                  <p:embed/>
                </p:oleObj>
              </mc:Choice>
              <mc:Fallback>
                <p:oleObj r:id="rId4" imgW="7340220" imgH="3944454" progId="Excel.Chart.8">
                  <p:embed/>
                  <p:pic>
                    <p:nvPicPr>
                      <p:cNvPr id="0" name="Content Placeholder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1700" y="1790700"/>
                        <a:ext cx="7340600" cy="3944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Colour scheme</a:t>
            </a:r>
            <a:endParaRPr lang="en-US" altLang="en-US" smtClean="0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3571875" y="2863850"/>
            <a:ext cx="827088" cy="611188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4648200" y="2863850"/>
            <a:ext cx="827088" cy="61118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2519363" y="4478338"/>
            <a:ext cx="827087" cy="611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3587750" y="4478338"/>
            <a:ext cx="827088" cy="611187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4656138" y="4478338"/>
            <a:ext cx="827087" cy="6111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5726113" y="4478338"/>
            <a:ext cx="827087" cy="6111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5708650" y="2863850"/>
            <a:ext cx="827088" cy="611188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2503488" y="2863850"/>
            <a:ext cx="827087" cy="611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2284413" y="2224088"/>
            <a:ext cx="12668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Background</a:t>
            </a:r>
            <a:endParaRPr lang="en-US" altLang="en-US" sz="1600"/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3602038" y="2101850"/>
            <a:ext cx="7715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Text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Lines</a:t>
            </a:r>
            <a:endParaRPr lang="en-US" altLang="en-US" sz="1600"/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4552950" y="2224088"/>
            <a:ext cx="10175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Shadows</a:t>
            </a:r>
            <a:endParaRPr lang="en-US" altLang="en-US" sz="1600"/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5832475" y="2101850"/>
            <a:ext cx="5794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Title</a:t>
            </a:r>
            <a:br>
              <a:rPr lang="en-GB" altLang="en-US" sz="1600"/>
            </a:br>
            <a:r>
              <a:rPr lang="en-GB" altLang="en-US" sz="1600"/>
              <a:t>Text</a:t>
            </a:r>
            <a:endParaRPr lang="en-US" altLang="en-US" sz="1600"/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2662238" y="3838575"/>
            <a:ext cx="542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Fills</a:t>
            </a:r>
            <a:endParaRPr lang="en-US" altLang="en-US" sz="1600"/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3608388" y="3838575"/>
            <a:ext cx="8048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Accent</a:t>
            </a:r>
            <a:endParaRPr lang="en-US" altLang="en-US" sz="1600"/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4543425" y="3716338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Accent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Hyperlink</a:t>
            </a:r>
            <a:endParaRPr lang="en-US" altLang="en-US" sz="1600"/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5624513" y="3714750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Followed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Hyperlink</a:t>
            </a:r>
            <a:endParaRPr lang="en-US" altLang="en-US" sz="16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Picture slide</a:t>
            </a:r>
            <a:endParaRPr lang="en-US" altLang="en-US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27488" cy="4525963"/>
          </a:xfrm>
        </p:spPr>
        <p:txBody>
          <a:bodyPr/>
          <a:lstStyle/>
          <a:p>
            <a:pPr eaLnBrk="1" hangingPunct="1"/>
            <a:r>
              <a:rPr lang="en-GB" altLang="en-US" smtClean="0"/>
              <a:t>Bullet 1</a:t>
            </a:r>
          </a:p>
          <a:p>
            <a:pPr eaLnBrk="1" hangingPunct="1"/>
            <a:r>
              <a:rPr lang="en-GB" altLang="en-US" smtClean="0"/>
              <a:t>Bullet 2</a:t>
            </a:r>
            <a:endParaRPr lang="en-US" altLang="en-US" smtClean="0"/>
          </a:p>
        </p:txBody>
      </p:sp>
      <p:pic>
        <p:nvPicPr>
          <p:cNvPr id="10244" name="Picture 4" descr="IMG_927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213" y="2205038"/>
            <a:ext cx="3097212" cy="3852862"/>
          </a:xfrm>
          <a:prstGeom prst="rect">
            <a:avLst/>
          </a:prstGeom>
          <a:solidFill>
            <a:schemeClr val="tx1"/>
          </a:solidFill>
          <a:ln w="5715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539750" y="1268413"/>
            <a:ext cx="8208963" cy="532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FD7FC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Use of templates</a:t>
            </a:r>
            <a:endParaRPr lang="en-US" altLang="en-US" smtClean="0"/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150938" y="1711325"/>
            <a:ext cx="69500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/>
              <a:t>You are free to use these templates for your personal and business presentations.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1150938" y="3140075"/>
            <a:ext cx="3409950" cy="225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/>
              <a:t>Do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/>
              <a:t>Use these templates for your presentations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/>
              <a:t>Display your presentation on a web site provided that it is not for the purpose of downloading the template.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1400"/>
              <a:t>If you like these templates, we would always appreciate a link back to our website.  Many thanks.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en-US" altLang="en-US" sz="1400"/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4495800" y="3140075"/>
            <a:ext cx="3640138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/>
              <a:t>Don’t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/>
              <a:t>Resell or distribute these templates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/>
              <a:t>Put these templates on a website for download.  This includes uploading them onto file sharing networks like Slideshare, Myspace, Facebook, bit torrent etc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/>
              <a:t>Pass off any of our created content as your own work</a:t>
            </a:r>
            <a:endParaRPr lang="en-US" altLang="en-US" sz="1400"/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1042988" y="5422900"/>
            <a:ext cx="7164387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lvl="1" algn="ctr" eaLnBrk="1" hangingPunct="1">
              <a:lnSpc>
                <a:spcPct val="90000"/>
              </a:lnSpc>
              <a:buClr>
                <a:schemeClr val="accent1"/>
              </a:buClr>
              <a:buFontTx/>
              <a:buNone/>
            </a:pPr>
            <a:r>
              <a:rPr lang="en-GB" altLang="en-US" sz="2000" b="1"/>
              <a:t>You can find many more free PowerPoint templates on the Presentation Magazine website </a:t>
            </a:r>
            <a:r>
              <a:rPr lang="en-GB" altLang="en-US" sz="2000" b="1">
                <a:solidFill>
                  <a:srgbClr val="6097E1"/>
                </a:solidFill>
                <a:hlinkClick r:id="rId3"/>
              </a:rPr>
              <a:t>www.presentationmagazine.com</a:t>
            </a:r>
            <a:r>
              <a:rPr lang="en-GB" altLang="en-US" sz="2000" b="1"/>
              <a:t>  </a:t>
            </a:r>
            <a:endParaRPr lang="en-US" altLang="en-US" sz="2000" b="1"/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1150938" y="2608263"/>
            <a:ext cx="692626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400"/>
              <a:t>We have put a lot of work into developing all these templates and retain the copyright in them.  You can use them freely providing that you do not redistribute or sell them.</a:t>
            </a:r>
            <a:endParaRPr lang="en-US" altLang="en-US"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54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F0C5D4"/>
      </a:accent1>
      <a:accent2>
        <a:srgbClr val="6BA7F8"/>
      </a:accent2>
      <a:accent3>
        <a:srgbClr val="C3DBFC"/>
      </a:accent3>
      <a:accent4>
        <a:srgbClr val="0A2793"/>
      </a:accent4>
      <a:accent5>
        <a:srgbClr val="C0E8FD"/>
      </a:accent5>
      <a:accent6>
        <a:srgbClr val="6097E1"/>
      </a:accent6>
      <a:hlink>
        <a:srgbClr val="0B6DEF"/>
      </a:hlink>
      <a:folHlink>
        <a:srgbClr val="237DF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197</Words>
  <Application>Microsoft Office PowerPoint</Application>
  <PresentationFormat>On-screen Show (4:3)</PresentationFormat>
  <Paragraphs>38</Paragraphs>
  <Slides>6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Office Theme</vt:lpstr>
      <vt:lpstr>Microsoft Excel Chart</vt:lpstr>
      <vt:lpstr>PowerPoint Template</vt:lpstr>
      <vt:lpstr>Example Bullet Point Slide</vt:lpstr>
      <vt:lpstr>Sample Chart</vt:lpstr>
      <vt:lpstr>Colour scheme</vt:lpstr>
      <vt:lpstr>Picture slide</vt:lpstr>
      <vt:lpstr>Use of templates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jontypearce</dc:creator>
  <cp:lastModifiedBy>zamani</cp:lastModifiedBy>
  <cp:revision>14</cp:revision>
  <dcterms:created xsi:type="dcterms:W3CDTF">2011-07-11T11:56:50Z</dcterms:created>
  <dcterms:modified xsi:type="dcterms:W3CDTF">2016-03-18T20:50:08Z</dcterms:modified>
</cp:coreProperties>
</file>