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 snapToGrid="0">
      <p:cViewPr>
        <p:scale>
          <a:sx n="77" d="100"/>
          <a:sy n="77" d="100"/>
        </p:scale>
        <p:origin x="-141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37A259A-938C-449A-87A1-03CF7373BAD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508181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679A432-280D-42CF-8364-C1DA5AEF34D3}" type="slidenum">
              <a:rPr lang="en-GB" altLang="en-US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24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7A1444E-B082-43A4-BC81-AF870F4F9D82}" type="slidenum">
              <a:rPr lang="en-GB" altLang="en-US"/>
              <a:pPr>
                <a:spcBef>
                  <a:spcPct val="0"/>
                </a:spcBef>
              </a:pPr>
              <a:t>2</a:t>
            </a:fld>
            <a:endParaRPr lang="en-GB" alt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386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23C5D54-D1C1-40A2-82E7-90CC7DCB319A}" type="slidenum">
              <a:rPr lang="en-GB" altLang="en-US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3300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581DD97-B476-48B7-B720-9A9C2B81D191}" type="slidenum">
              <a:rPr lang="en-GB" altLang="en-US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499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50DE86C-73DC-44D9-B7A9-9A8A25B1C912}" type="slidenum">
              <a:rPr lang="en-GB" altLang="en-US"/>
              <a:pPr>
                <a:spcBef>
                  <a:spcPct val="0"/>
                </a:spcBef>
              </a:pPr>
              <a:t>5</a:t>
            </a:fld>
            <a:endParaRPr lang="en-GB" altLang="en-US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868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0BBAB49-41FF-49A3-B190-6B6338ECFB17}" type="slidenum">
              <a:rPr lang="en-GB" altLang="en-US"/>
              <a:pPr>
                <a:spcBef>
                  <a:spcPct val="0"/>
                </a:spcBef>
              </a:pPr>
              <a:t>6</a:t>
            </a:fld>
            <a:endParaRPr lang="en-GB" alt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2470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24489B7-C6C7-4C30-8799-706833099D2A}" type="slidenum">
              <a:rPr lang="en-GB" altLang="en-US"/>
              <a:pPr>
                <a:spcBef>
                  <a:spcPct val="0"/>
                </a:spcBef>
              </a:pPr>
              <a:t>7</a:t>
            </a:fld>
            <a:endParaRPr lang="en-GB" alt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3786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F4D3CD5-2B17-4FAE-A270-CE82FFC21E74}" type="slidenum">
              <a:rPr lang="en-GB" altLang="en-US"/>
              <a:pPr>
                <a:spcBef>
                  <a:spcPct val="0"/>
                </a:spcBef>
              </a:pPr>
              <a:t>8</a:t>
            </a:fld>
            <a:endParaRPr lang="en-GB" alt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8187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87AB7A6-A6B8-4908-9D3C-D9D5FBB53743}" type="slidenum">
              <a:rPr lang="en-GB" altLang="en-US"/>
              <a:pPr>
                <a:spcBef>
                  <a:spcPct val="0"/>
                </a:spcBef>
              </a:pPr>
              <a:t>9</a:t>
            </a:fld>
            <a:endParaRPr lang="en-GB" alt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630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IMG_211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09613"/>
            <a:ext cx="9144000" cy="756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49313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449513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3E58765-F737-48A0-8006-07D73B6BE3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84956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9A96A-DBAA-4F6A-B576-6E1D1B0E46A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01981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48707-8086-45B1-A672-5A2CAB4E608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28904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A4170-200D-4FFB-825B-616FC9EAC48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77471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BDFAE-2253-4684-AA71-395F0E2616B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86694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4EF38-BE4F-4D79-BE22-F2372540FEE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00095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C1366-83C9-44CF-9E2C-CE04A51700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30726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D869F-0C40-4BE6-8D60-A349C2D319D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6123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320EA-8A2B-4115-A9A7-7E580CF137C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22593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8C78D-E34E-4DF6-8C79-E3BBFB099C5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49121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CB13F-B99A-460F-B306-B43247A5718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5421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03D50-24A4-4812-B026-D158F3133C0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59795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B351C-1C5D-4B0B-A148-C2FCE1300F4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65778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IMG_2115v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4338"/>
            <a:ext cx="9144000" cy="7566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A4AB7506-EE48-4696-80BA-9CA2A85B24B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77875"/>
            <a:ext cx="7772400" cy="1470025"/>
          </a:xfrm>
        </p:spPr>
        <p:txBody>
          <a:bodyPr/>
          <a:lstStyle/>
          <a:p>
            <a:pPr eaLnBrk="1" hangingPunct="1"/>
            <a:r>
              <a:rPr lang="en-GB" altLang="en-US" b="1" smtClean="0"/>
              <a:t>Pencils Template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533650"/>
            <a:ext cx="6221413" cy="1752600"/>
          </a:xfrm>
        </p:spPr>
        <p:txBody>
          <a:bodyPr/>
          <a:lstStyle/>
          <a:p>
            <a:pPr eaLnBrk="1" hangingPunct="1"/>
            <a:r>
              <a:rPr lang="en-GB" altLang="en-US" sz="4000" smtClean="0"/>
              <a:t>Great for school presentations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 Bullet Point Slide</a:t>
            </a:r>
            <a:endParaRPr lang="en-US" alt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Colour scheme</a:t>
            </a:r>
            <a:endParaRPr lang="en-US" altLang="en-US" smtClean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686175" y="2787650"/>
            <a:ext cx="827088" cy="6111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762500" y="2787650"/>
            <a:ext cx="827088" cy="6111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633663" y="4402138"/>
            <a:ext cx="827087" cy="611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702050" y="4402138"/>
            <a:ext cx="827088" cy="611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770438" y="4402138"/>
            <a:ext cx="827087" cy="6111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5840413" y="4402138"/>
            <a:ext cx="827087" cy="6111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822950" y="2787650"/>
            <a:ext cx="827088" cy="61118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2617788" y="2787650"/>
            <a:ext cx="827087" cy="611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398713" y="2147888"/>
            <a:ext cx="12684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Background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716338" y="2025650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Lines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665663" y="2147888"/>
            <a:ext cx="10207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Shadows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946775" y="2025650"/>
            <a:ext cx="5794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Title</a:t>
            </a:r>
            <a:br>
              <a:rPr lang="en-GB" altLang="en-US" sz="1600">
                <a:cs typeface="Arial" panose="020B0604020202020204" pitchFamily="34" charset="0"/>
              </a:rPr>
            </a:br>
            <a:r>
              <a:rPr lang="en-GB" altLang="en-US" sz="1600">
                <a:cs typeface="Arial" panose="020B0604020202020204" pitchFamily="34" charset="0"/>
              </a:rPr>
              <a:t>Text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801938" y="3762375"/>
            <a:ext cx="546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Fills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722688" y="3762375"/>
            <a:ext cx="804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Accent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683125" y="3640138"/>
            <a:ext cx="10318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5764213" y="3638550"/>
            <a:ext cx="10318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Sample Graph (3 colours)</a:t>
            </a:r>
            <a:endParaRPr lang="en-US" altLang="en-US" smtClean="0"/>
          </a:p>
        </p:txBody>
      </p:sp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1117600" y="1989138"/>
          <a:ext cx="6729413" cy="3738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Chart" r:id="rId4" imgW="8296234" imgH="4610196" progId="MSGraph.Chart.8">
                  <p:embed followColorScheme="full"/>
                </p:oleObj>
              </mc:Choice>
              <mc:Fallback>
                <p:oleObj name="Chart" r:id="rId4" imgW="8296234" imgH="4610196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7600" y="1989138"/>
                        <a:ext cx="6729413" cy="3738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accent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Picture slide</a:t>
            </a:r>
            <a:endParaRPr lang="en-US" alt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27488" cy="4525963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2292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1724025"/>
            <a:ext cx="3097212" cy="3852863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Process Flow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731838" y="3087688"/>
            <a:ext cx="1376362" cy="2354262"/>
          </a:xfrm>
          <a:prstGeom prst="rect">
            <a:avLst/>
          </a:prstGeom>
          <a:solidFill>
            <a:srgbClr val="748ED6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266950" y="3087688"/>
            <a:ext cx="1376363" cy="2354262"/>
          </a:xfrm>
          <a:prstGeom prst="rect">
            <a:avLst/>
          </a:prstGeom>
          <a:solidFill>
            <a:srgbClr val="009193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776663" y="3087688"/>
            <a:ext cx="1376362" cy="2354262"/>
          </a:xfrm>
          <a:prstGeom prst="rect">
            <a:avLst/>
          </a:prstGeom>
          <a:solidFill>
            <a:srgbClr val="99CCFF"/>
          </a:solidFill>
          <a:ln w="12700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5284788" y="3087688"/>
            <a:ext cx="1376362" cy="2354262"/>
          </a:xfrm>
          <a:prstGeom prst="rect">
            <a:avLst/>
          </a:prstGeom>
          <a:solidFill>
            <a:srgbClr val="FFAB57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6796088" y="3087688"/>
            <a:ext cx="1376362" cy="2354262"/>
          </a:xfrm>
          <a:prstGeom prst="rect">
            <a:avLst/>
          </a:prstGeom>
          <a:solidFill>
            <a:srgbClr val="FFC993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4344" name="Freeform 8"/>
          <p:cNvSpPr>
            <a:spLocks/>
          </p:cNvSpPr>
          <p:nvPr/>
        </p:nvSpPr>
        <p:spPr bwMode="auto">
          <a:xfrm>
            <a:off x="2266950" y="1614488"/>
            <a:ext cx="1854200" cy="1270000"/>
          </a:xfrm>
          <a:custGeom>
            <a:avLst/>
            <a:gdLst>
              <a:gd name="T0" fmla="*/ 2147483646 w 1168"/>
              <a:gd name="T1" fmla="*/ 514111875 h 800"/>
              <a:gd name="T2" fmla="*/ 2147483646 w 1168"/>
              <a:gd name="T3" fmla="*/ 0 h 800"/>
              <a:gd name="T4" fmla="*/ 0 w 1168"/>
              <a:gd name="T5" fmla="*/ 0 h 800"/>
              <a:gd name="T6" fmla="*/ 388104063 w 1168"/>
              <a:gd name="T7" fmla="*/ 514111875 h 800"/>
              <a:gd name="T8" fmla="*/ 766127500 w 1168"/>
              <a:gd name="T9" fmla="*/ 1008062500 h 800"/>
              <a:gd name="T10" fmla="*/ 388104063 w 1168"/>
              <a:gd name="T11" fmla="*/ 1502013125 h 800"/>
              <a:gd name="T12" fmla="*/ 0 w 1168"/>
              <a:gd name="T13" fmla="*/ 2016125000 h 800"/>
              <a:gd name="T14" fmla="*/ 2147483646 w 1168"/>
              <a:gd name="T15" fmla="*/ 2016125000 h 800"/>
              <a:gd name="T16" fmla="*/ 2147483646 w 1168"/>
              <a:gd name="T17" fmla="*/ 1502013125 h 800"/>
              <a:gd name="T18" fmla="*/ 2147483646 w 1168"/>
              <a:gd name="T19" fmla="*/ 1008062500 h 800"/>
              <a:gd name="T20" fmla="*/ 2147483646 w 1168"/>
              <a:gd name="T21" fmla="*/ 514111875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009193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5" name="Freeform 9"/>
          <p:cNvSpPr>
            <a:spLocks/>
          </p:cNvSpPr>
          <p:nvPr/>
        </p:nvSpPr>
        <p:spPr bwMode="auto">
          <a:xfrm>
            <a:off x="731838" y="1614488"/>
            <a:ext cx="1898650" cy="1270000"/>
          </a:xfrm>
          <a:custGeom>
            <a:avLst/>
            <a:gdLst>
              <a:gd name="T0" fmla="*/ 2147483646 w 1196"/>
              <a:gd name="T1" fmla="*/ 514111875 h 800"/>
              <a:gd name="T2" fmla="*/ 2147483646 w 1196"/>
              <a:gd name="T3" fmla="*/ 0 h 800"/>
              <a:gd name="T4" fmla="*/ 0 w 1196"/>
              <a:gd name="T5" fmla="*/ 0 h 800"/>
              <a:gd name="T6" fmla="*/ 0 w 1196"/>
              <a:gd name="T7" fmla="*/ 2016125000 h 800"/>
              <a:gd name="T8" fmla="*/ 2147483646 w 1196"/>
              <a:gd name="T9" fmla="*/ 2016125000 h 800"/>
              <a:gd name="T10" fmla="*/ 2147483646 w 1196"/>
              <a:gd name="T11" fmla="*/ 1502013125 h 800"/>
              <a:gd name="T12" fmla="*/ 2147483646 w 1196"/>
              <a:gd name="T13" fmla="*/ 1008062500 h 800"/>
              <a:gd name="T14" fmla="*/ 2147483646 w 1196"/>
              <a:gd name="T15" fmla="*/ 514111875 h 8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96" h="800">
                <a:moveTo>
                  <a:pt x="1046" y="204"/>
                </a:moveTo>
                <a:lnTo>
                  <a:pt x="892" y="0"/>
                </a:lnTo>
                <a:lnTo>
                  <a:pt x="0" y="0"/>
                </a:lnTo>
                <a:lnTo>
                  <a:pt x="0" y="800"/>
                </a:lnTo>
                <a:lnTo>
                  <a:pt x="892" y="800"/>
                </a:lnTo>
                <a:lnTo>
                  <a:pt x="1046" y="596"/>
                </a:lnTo>
                <a:lnTo>
                  <a:pt x="1196" y="400"/>
                </a:lnTo>
                <a:lnTo>
                  <a:pt x="1046" y="204"/>
                </a:lnTo>
                <a:close/>
              </a:path>
            </a:pathLst>
          </a:custGeom>
          <a:solidFill>
            <a:srgbClr val="748ED6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6" name="Freeform 10"/>
          <p:cNvSpPr>
            <a:spLocks/>
          </p:cNvSpPr>
          <p:nvPr/>
        </p:nvSpPr>
        <p:spPr bwMode="auto">
          <a:xfrm>
            <a:off x="3776663" y="1614488"/>
            <a:ext cx="1854200" cy="1270000"/>
          </a:xfrm>
          <a:custGeom>
            <a:avLst/>
            <a:gdLst>
              <a:gd name="T0" fmla="*/ 2147483646 w 1168"/>
              <a:gd name="T1" fmla="*/ 514111875 h 800"/>
              <a:gd name="T2" fmla="*/ 2147483646 w 1168"/>
              <a:gd name="T3" fmla="*/ 0 h 800"/>
              <a:gd name="T4" fmla="*/ 0 w 1168"/>
              <a:gd name="T5" fmla="*/ 0 h 800"/>
              <a:gd name="T6" fmla="*/ 388104063 w 1168"/>
              <a:gd name="T7" fmla="*/ 514111875 h 800"/>
              <a:gd name="T8" fmla="*/ 766127500 w 1168"/>
              <a:gd name="T9" fmla="*/ 1008062500 h 800"/>
              <a:gd name="T10" fmla="*/ 388104063 w 1168"/>
              <a:gd name="T11" fmla="*/ 1502013125 h 800"/>
              <a:gd name="T12" fmla="*/ 0 w 1168"/>
              <a:gd name="T13" fmla="*/ 2016125000 h 800"/>
              <a:gd name="T14" fmla="*/ 2147483646 w 1168"/>
              <a:gd name="T15" fmla="*/ 2016125000 h 800"/>
              <a:gd name="T16" fmla="*/ 2147483646 w 1168"/>
              <a:gd name="T17" fmla="*/ 1502013125 h 800"/>
              <a:gd name="T18" fmla="*/ 2147483646 w 1168"/>
              <a:gd name="T19" fmla="*/ 1008062500 h 800"/>
              <a:gd name="T20" fmla="*/ 2147483646 w 1168"/>
              <a:gd name="T21" fmla="*/ 514111875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99CCFF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7" name="Freeform 11"/>
          <p:cNvSpPr>
            <a:spLocks/>
          </p:cNvSpPr>
          <p:nvPr/>
        </p:nvSpPr>
        <p:spPr bwMode="auto">
          <a:xfrm>
            <a:off x="5284788" y="1614488"/>
            <a:ext cx="1857375" cy="1270000"/>
          </a:xfrm>
          <a:custGeom>
            <a:avLst/>
            <a:gdLst>
              <a:gd name="T0" fmla="*/ 2147483646 w 1170"/>
              <a:gd name="T1" fmla="*/ 514111875 h 800"/>
              <a:gd name="T2" fmla="*/ 2147483646 w 1170"/>
              <a:gd name="T3" fmla="*/ 0 h 800"/>
              <a:gd name="T4" fmla="*/ 0 w 1170"/>
              <a:gd name="T5" fmla="*/ 0 h 800"/>
              <a:gd name="T6" fmla="*/ 393144375 w 1170"/>
              <a:gd name="T7" fmla="*/ 514111875 h 800"/>
              <a:gd name="T8" fmla="*/ 771167813 w 1170"/>
              <a:gd name="T9" fmla="*/ 1008062500 h 800"/>
              <a:gd name="T10" fmla="*/ 393144375 w 1170"/>
              <a:gd name="T11" fmla="*/ 1502013125 h 800"/>
              <a:gd name="T12" fmla="*/ 0 w 1170"/>
              <a:gd name="T13" fmla="*/ 2016125000 h 800"/>
              <a:gd name="T14" fmla="*/ 2147483646 w 1170"/>
              <a:gd name="T15" fmla="*/ 2016125000 h 800"/>
              <a:gd name="T16" fmla="*/ 2147483646 w 1170"/>
              <a:gd name="T17" fmla="*/ 1502013125 h 800"/>
              <a:gd name="T18" fmla="*/ 2147483646 w 1170"/>
              <a:gd name="T19" fmla="*/ 1008062500 h 800"/>
              <a:gd name="T20" fmla="*/ 2147483646 w 1170"/>
              <a:gd name="T21" fmla="*/ 514111875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70" h="800">
                <a:moveTo>
                  <a:pt x="1020" y="204"/>
                </a:moveTo>
                <a:lnTo>
                  <a:pt x="864" y="0"/>
                </a:lnTo>
                <a:lnTo>
                  <a:pt x="0" y="0"/>
                </a:lnTo>
                <a:lnTo>
                  <a:pt x="156" y="204"/>
                </a:lnTo>
                <a:lnTo>
                  <a:pt x="306" y="400"/>
                </a:lnTo>
                <a:lnTo>
                  <a:pt x="156" y="596"/>
                </a:lnTo>
                <a:lnTo>
                  <a:pt x="0" y="800"/>
                </a:lnTo>
                <a:lnTo>
                  <a:pt x="864" y="800"/>
                </a:lnTo>
                <a:lnTo>
                  <a:pt x="1020" y="596"/>
                </a:lnTo>
                <a:lnTo>
                  <a:pt x="1170" y="400"/>
                </a:lnTo>
                <a:lnTo>
                  <a:pt x="1020" y="204"/>
                </a:lnTo>
                <a:close/>
              </a:path>
            </a:pathLst>
          </a:custGeom>
          <a:solidFill>
            <a:srgbClr val="FFAB57"/>
          </a:solidFill>
          <a:ln w="12700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4348" name="Freeform 12"/>
          <p:cNvSpPr>
            <a:spLocks/>
          </p:cNvSpPr>
          <p:nvPr/>
        </p:nvSpPr>
        <p:spPr bwMode="auto">
          <a:xfrm>
            <a:off x="6796088" y="1614488"/>
            <a:ext cx="1854200" cy="1270000"/>
          </a:xfrm>
          <a:custGeom>
            <a:avLst/>
            <a:gdLst>
              <a:gd name="T0" fmla="*/ 2147483646 w 1168"/>
              <a:gd name="T1" fmla="*/ 514111875 h 800"/>
              <a:gd name="T2" fmla="*/ 2147483646 w 1168"/>
              <a:gd name="T3" fmla="*/ 0 h 800"/>
              <a:gd name="T4" fmla="*/ 0 w 1168"/>
              <a:gd name="T5" fmla="*/ 0 h 800"/>
              <a:gd name="T6" fmla="*/ 388104063 w 1168"/>
              <a:gd name="T7" fmla="*/ 514111875 h 800"/>
              <a:gd name="T8" fmla="*/ 766127500 w 1168"/>
              <a:gd name="T9" fmla="*/ 1008062500 h 800"/>
              <a:gd name="T10" fmla="*/ 388104063 w 1168"/>
              <a:gd name="T11" fmla="*/ 1502013125 h 800"/>
              <a:gd name="T12" fmla="*/ 0 w 1168"/>
              <a:gd name="T13" fmla="*/ 2016125000 h 800"/>
              <a:gd name="T14" fmla="*/ 2147483646 w 1168"/>
              <a:gd name="T15" fmla="*/ 2016125000 h 800"/>
              <a:gd name="T16" fmla="*/ 2147483646 w 1168"/>
              <a:gd name="T17" fmla="*/ 1502013125 h 800"/>
              <a:gd name="T18" fmla="*/ 2147483646 w 1168"/>
              <a:gd name="T19" fmla="*/ 1008062500 h 800"/>
              <a:gd name="T20" fmla="*/ 2147483646 w 1168"/>
              <a:gd name="T21" fmla="*/ 514111875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FFC993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2916238" y="206692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Plan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1031875" y="2065338"/>
            <a:ext cx="895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E4C9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Design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4446588" y="2066925"/>
            <a:ext cx="692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Build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5959475" y="2065338"/>
            <a:ext cx="628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Test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7366000" y="2066925"/>
            <a:ext cx="1073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Evaluate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/>
              <a:t>Example of a table</a:t>
            </a:r>
            <a:endParaRPr lang="en-US" altLang="en-US" smtClean="0"/>
          </a:p>
        </p:txBody>
      </p:sp>
      <p:graphicFrame>
        <p:nvGraphicFramePr>
          <p:cNvPr id="19490" name="Group 34"/>
          <p:cNvGraphicFramePr>
            <a:graphicFrameLocks noGrp="1"/>
          </p:cNvGraphicFramePr>
          <p:nvPr>
            <p:ph type="tbl" idx="1"/>
          </p:nvPr>
        </p:nvGraphicFramePr>
        <p:xfrm>
          <a:off x="1231900" y="1500188"/>
          <a:ext cx="7402513" cy="3441701"/>
        </p:xfrm>
        <a:graphic>
          <a:graphicData uri="http://schemas.openxmlformats.org/drawingml/2006/table">
            <a:tbl>
              <a:tblPr/>
              <a:tblGrid>
                <a:gridCol w="3702050"/>
                <a:gridCol w="3700463"/>
              </a:tblGrid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Title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Title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13" name="Text Box 29"/>
          <p:cNvSpPr txBox="1">
            <a:spLocks noChangeArrowheads="1"/>
          </p:cNvSpPr>
          <p:nvPr/>
        </p:nvSpPr>
        <p:spPr bwMode="auto">
          <a:xfrm>
            <a:off x="2166938" y="5181600"/>
            <a:ext cx="56515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cs typeface="Arial" panose="020B0604020202020204" pitchFamily="34" charset="0"/>
              </a:rPr>
              <a:t>Note:  </a:t>
            </a:r>
            <a:r>
              <a:rPr lang="en-GB" altLang="en-US" sz="1800">
                <a:cs typeface="Arial" panose="020B0604020202020204" pitchFamily="34" charset="0"/>
              </a:rPr>
              <a:t>PowerPoint does not allow you to have nice default tables - but you can cut and paste this one</a:t>
            </a:r>
            <a:endParaRPr lang="en-US" altLang="en-US" sz="18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Examples of default styles</a:t>
            </a:r>
            <a:endParaRPr lang="en-US" alt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689475" cy="4525963"/>
          </a:xfrm>
          <a:noFill/>
        </p:spPr>
        <p:txBody>
          <a:bodyPr/>
          <a:lstStyle/>
          <a:p>
            <a:pPr eaLnBrk="1" hangingPunct="1"/>
            <a:r>
              <a:rPr lang="en-GB" altLang="en-US" sz="2800" smtClean="0"/>
              <a:t>Text and lines are like this</a:t>
            </a:r>
          </a:p>
          <a:p>
            <a:pPr eaLnBrk="1" hangingPunct="1"/>
            <a:r>
              <a:rPr lang="en-GB" altLang="en-US" sz="2800" u="sng" smtClean="0">
                <a:solidFill>
                  <a:schemeClr val="hlink"/>
                </a:solidFill>
              </a:rPr>
              <a:t>Hyperlinks like this</a:t>
            </a:r>
          </a:p>
          <a:p>
            <a:pPr eaLnBrk="1" hangingPunct="1"/>
            <a:r>
              <a:rPr lang="en-GB" altLang="en-US" sz="2800" u="sng" smtClean="0">
                <a:solidFill>
                  <a:schemeClr val="folHlink"/>
                </a:solidFill>
              </a:rPr>
              <a:t>Visited hyperlinks like this</a:t>
            </a:r>
            <a:endParaRPr lang="en-US" altLang="en-US" sz="2800" u="sng" smtClean="0">
              <a:solidFill>
                <a:schemeClr val="folHlink"/>
              </a:solidFill>
            </a:endParaRPr>
          </a:p>
        </p:txBody>
      </p:sp>
      <p:graphicFrame>
        <p:nvGraphicFramePr>
          <p:cNvPr id="21508" name="Group 4"/>
          <p:cNvGraphicFramePr>
            <a:graphicFrameLocks noGrp="1"/>
          </p:cNvGraphicFramePr>
          <p:nvPr>
            <p:ph sz="half" idx="2"/>
          </p:nvPr>
        </p:nvGraphicFramePr>
        <p:xfrm>
          <a:off x="5446713" y="1781175"/>
          <a:ext cx="3171825" cy="1735138"/>
        </p:xfrm>
        <a:graphic>
          <a:graphicData uri="http://schemas.openxmlformats.org/drawingml/2006/table">
            <a:tbl>
              <a:tblPr/>
              <a:tblGrid>
                <a:gridCol w="1585912"/>
                <a:gridCol w="1585913"/>
              </a:tblGrid>
              <a:tr h="868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Table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1620838" y="4211638"/>
            <a:ext cx="22320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bg1"/>
                </a:solidFill>
                <a:cs typeface="Arial" panose="020B0604020202020204" pitchFamily="34" charset="0"/>
              </a:rPr>
              <a:t>Text box</a:t>
            </a:r>
            <a:endParaRPr lang="en-US" altLang="en-US" sz="18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4500563" y="4211638"/>
            <a:ext cx="22320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bg1"/>
                </a:solidFill>
                <a:cs typeface="Arial" panose="020B0604020202020204" pitchFamily="34" charset="0"/>
              </a:rPr>
              <a:t>Text box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bg1"/>
                </a:solidFill>
                <a:cs typeface="Arial" panose="020B0604020202020204" pitchFamily="34" charset="0"/>
              </a:rPr>
              <a:t>With shadow</a:t>
            </a:r>
            <a:endParaRPr lang="en-US" altLang="en-US" sz="18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150938" y="1435100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are free to use these templates for your personal and business presentations.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150938" y="2863850"/>
            <a:ext cx="3409950" cy="246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>
                <a:cs typeface="Arial" panose="020B0604020202020204" pitchFamily="34" charset="0"/>
              </a:rPr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4495800" y="2863850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Pass off any of our created content as your own work</a:t>
            </a: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042988" y="5146675"/>
            <a:ext cx="7164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can find many more free PowerPoint templates on the Presentation Magazine website </a:t>
            </a:r>
            <a:r>
              <a:rPr lang="en-GB" altLang="en-US" sz="2000" b="1">
                <a:cs typeface="Arial" panose="020B0604020202020204" pitchFamily="34" charset="0"/>
                <a:hlinkClick r:id="rId3"/>
              </a:rPr>
              <a:t>www.presentationmagazine.com</a:t>
            </a:r>
            <a:r>
              <a:rPr lang="en-GB" altLang="en-US" sz="2000" b="1">
                <a:cs typeface="Arial" panose="020B0604020202020204" pitchFamily="34" charset="0"/>
              </a:rPr>
              <a:t>  </a:t>
            </a:r>
            <a:endParaRPr lang="en-US" altLang="en-US" sz="2000" b="1">
              <a:cs typeface="Arial" panose="020B0604020202020204" pitchFamily="34" charset="0"/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1150938" y="2332038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>
                <a:cs typeface="Arial" panose="020B0604020202020204" pitchFamily="34" charset="0"/>
              </a:rPr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3">
      <a:dk1>
        <a:srgbClr val="0E2FAD"/>
      </a:dk1>
      <a:lt1>
        <a:srgbClr val="FFFFFF"/>
      </a:lt1>
      <a:dk2>
        <a:srgbClr val="0E2FAD"/>
      </a:dk2>
      <a:lt2>
        <a:srgbClr val="B3CCE6"/>
      </a:lt2>
      <a:accent1>
        <a:srgbClr val="7FD7FC"/>
      </a:accent1>
      <a:accent2>
        <a:srgbClr val="6BA7F8"/>
      </a:accent2>
      <a:accent3>
        <a:srgbClr val="FFFFFF"/>
      </a:accent3>
      <a:accent4>
        <a:srgbClr val="0A2793"/>
      </a:accent4>
      <a:accent5>
        <a:srgbClr val="C0E8FD"/>
      </a:accent5>
      <a:accent6>
        <a:srgbClr val="6097E1"/>
      </a:accent6>
      <a:hlink>
        <a:srgbClr val="FFAB57"/>
      </a:hlink>
      <a:folHlink>
        <a:srgbClr val="007B7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AB57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9D3B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E2F67"/>
        </a:dk1>
        <a:lt1>
          <a:srgbClr val="FFFFFF"/>
        </a:lt1>
        <a:dk2>
          <a:srgbClr val="0E6224"/>
        </a:dk2>
        <a:lt2>
          <a:srgbClr val="7ACCE6"/>
        </a:lt2>
        <a:accent1>
          <a:srgbClr val="745D4A"/>
        </a:accent1>
        <a:accent2>
          <a:srgbClr val="E28000"/>
        </a:accent2>
        <a:accent3>
          <a:srgbClr val="FFFFFF"/>
        </a:accent3>
        <a:accent4>
          <a:srgbClr val="0A2757"/>
        </a:accent4>
        <a:accent5>
          <a:srgbClr val="BCB6B1"/>
        </a:accent5>
        <a:accent6>
          <a:srgbClr val="CD7300"/>
        </a:accent6>
        <a:hlink>
          <a:srgbClr val="FFAB2D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298</Words>
  <Application>Microsoft Office PowerPoint</Application>
  <PresentationFormat>On-screen Show (4:3)</PresentationFormat>
  <Paragraphs>78</Paragraphs>
  <Slides>9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Default Design</vt:lpstr>
      <vt:lpstr>Chart</vt:lpstr>
      <vt:lpstr>Pencils Template</vt:lpstr>
      <vt:lpstr>Example Bullet Point Slide</vt:lpstr>
      <vt:lpstr>Colour scheme</vt:lpstr>
      <vt:lpstr>Sample Graph (3 colours)</vt:lpstr>
      <vt:lpstr>Picture slide</vt:lpstr>
      <vt:lpstr>Process Flow</vt:lpstr>
      <vt:lpstr>Example of a table</vt:lpstr>
      <vt:lpstr>Examples of default styles</vt:lpstr>
      <vt:lpstr>Use of templates</vt:lpstr>
    </vt:vector>
  </TitlesOfParts>
  <Company>Clearly Presented Ltd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Pencils template</dc:title>
  <dc:creator>Presentation Magazine</dc:creator>
  <cp:lastModifiedBy>zamani</cp:lastModifiedBy>
  <cp:revision>17</cp:revision>
  <dcterms:created xsi:type="dcterms:W3CDTF">2009-11-03T13:35:13Z</dcterms:created>
  <dcterms:modified xsi:type="dcterms:W3CDTF">2016-03-18T20:45:16Z</dcterms:modified>
</cp:coreProperties>
</file>