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7083904"/>
        <c:axId val="217085824"/>
      </c:barChart>
      <c:catAx>
        <c:axId val="217083904"/>
        <c:scaling>
          <c:orientation val="minMax"/>
        </c:scaling>
        <c:delete val="0"/>
        <c:axPos val="b"/>
        <c:majorTickMark val="out"/>
        <c:minorTickMark val="none"/>
        <c:tickLblPos val="nextTo"/>
        <c:crossAx val="217085824"/>
        <c:crosses val="autoZero"/>
        <c:auto val="1"/>
        <c:lblAlgn val="ctr"/>
        <c:lblOffset val="100"/>
        <c:noMultiLvlLbl val="0"/>
      </c:catAx>
      <c:valAx>
        <c:axId val="217085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7083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F00FF"/>
      </a:accent1>
      <a:accent2>
        <a:srgbClr val="DFFF00"/>
      </a:accent2>
      <a:accent3>
        <a:srgbClr val="E49B0F"/>
      </a:accent3>
      <a:accent4>
        <a:srgbClr val="66FF00"/>
      </a:accent4>
      <a:accent5>
        <a:srgbClr val="A020F0"/>
      </a:accent5>
      <a:accent6>
        <a:srgbClr val="1F75F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2016-03-18T18:45:20Z</dcterms:modified>
</cp:coreProperties>
</file>