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2047"/>
    <a:srgbClr val="800040"/>
    <a:srgbClr val="CE137C"/>
    <a:srgbClr val="6E98D4"/>
    <a:srgbClr val="82A254"/>
    <a:srgbClr val="FFFFFF"/>
    <a:srgbClr val="F6C508"/>
    <a:srgbClr val="ECA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49B8640D-1CFC-404A-98F2-D1ECA47FC1D2}" type="slidenum">
              <a:rPr lang="en-US" altLang="en-US"/>
              <a:pPr>
                <a:defRPr/>
              </a:pPr>
              <a:t>‹#›</a:t>
            </a:fld>
            <a:endParaRPr lang="en-US" altLang="en-US"/>
          </a:p>
        </p:txBody>
      </p:sp>
    </p:spTree>
    <p:extLst>
      <p:ext uri="{BB962C8B-B14F-4D97-AF65-F5344CB8AC3E}">
        <p14:creationId xmlns:p14="http://schemas.microsoft.com/office/powerpoint/2010/main" val="1114090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A81FFAF5-FAF9-45A8-817C-6E5458826763}" type="slidenum">
              <a:rPr lang="en-US" altLang="en-US"/>
              <a:pPr>
                <a:defRPr/>
              </a:pPr>
              <a:t>‹#›</a:t>
            </a:fld>
            <a:endParaRPr lang="en-US" altLang="en-US"/>
          </a:p>
        </p:txBody>
      </p:sp>
    </p:spTree>
    <p:extLst>
      <p:ext uri="{BB962C8B-B14F-4D97-AF65-F5344CB8AC3E}">
        <p14:creationId xmlns:p14="http://schemas.microsoft.com/office/powerpoint/2010/main" val="16011599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799EE12-72A8-44A5-9AE8-B351D8A723BA}" type="slidenum">
              <a:rPr lang="en-US" altLang="en-US"/>
              <a:pP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589450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E1BD706-D403-4F96-8FD1-F92C6F7813BD}" type="slidenum">
              <a:rPr lang="en-US" altLang="en-US"/>
              <a:pPr/>
              <a:t>2</a:t>
            </a:fld>
            <a:endParaRPr lang="en-US"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36294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1203344-23AB-42F4-A06F-14867DA50BB3}" type="slidenum">
              <a:rPr lang="en-US" altLang="en-US"/>
              <a:pPr/>
              <a:t>3</a:t>
            </a:fld>
            <a:endParaRPr lang="en-US"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472657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1B7649F-9E74-4AB3-A5AE-A0737EC41843}" type="slidenum">
              <a:rPr lang="en-US" altLang="en-US"/>
              <a:pPr/>
              <a:t>4</a:t>
            </a:fld>
            <a:endParaRPr lang="en-US"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193673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EAB8E7E-370A-4FCD-B863-46DDEAEEC951}" type="slidenum">
              <a:rPr lang="en-US" altLang="en-US"/>
              <a:pP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777062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B9EB65-7EAE-4578-9667-68F5CA8FBAC3}" type="slidenum">
              <a:rPr lang="en-US" altLang="en-US"/>
              <a:pP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5883425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weddi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2400"/>
            <a:ext cx="9144000" cy="609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smtClean="0"/>
            </a:lvl1pPr>
          </a:lstStyle>
          <a:p>
            <a:pPr>
              <a:defRPr/>
            </a:pPr>
            <a:fld id="{514E78D8-865A-4A69-BF6D-BBA1E4ACD808}" type="slidenum">
              <a:rPr lang="en-US" altLang="en-US"/>
              <a:pPr>
                <a:defRPr/>
              </a:pPr>
              <a:t>‹#›</a:t>
            </a:fld>
            <a:endParaRPr lang="en-US" altLang="en-US"/>
          </a:p>
        </p:txBody>
      </p:sp>
    </p:spTree>
    <p:extLst>
      <p:ext uri="{BB962C8B-B14F-4D97-AF65-F5344CB8AC3E}">
        <p14:creationId xmlns:p14="http://schemas.microsoft.com/office/powerpoint/2010/main" val="2136665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0ACBD5A-B2D5-4437-9D5F-F0164D962BFD}" type="slidenum">
              <a:rPr lang="en-US" altLang="en-US"/>
              <a:pPr>
                <a:defRPr/>
              </a:pPr>
              <a:t>‹#›</a:t>
            </a:fld>
            <a:endParaRPr lang="en-US" altLang="en-US"/>
          </a:p>
        </p:txBody>
      </p:sp>
    </p:spTree>
    <p:extLst>
      <p:ext uri="{BB962C8B-B14F-4D97-AF65-F5344CB8AC3E}">
        <p14:creationId xmlns:p14="http://schemas.microsoft.com/office/powerpoint/2010/main" val="1409958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4DCA974-522E-4B02-AFCB-81CF867F9826}" type="slidenum">
              <a:rPr lang="en-US" altLang="en-US"/>
              <a:pPr>
                <a:defRPr/>
              </a:pPr>
              <a:t>‹#›</a:t>
            </a:fld>
            <a:endParaRPr lang="en-US" altLang="en-US"/>
          </a:p>
        </p:txBody>
      </p:sp>
    </p:spTree>
    <p:extLst>
      <p:ext uri="{BB962C8B-B14F-4D97-AF65-F5344CB8AC3E}">
        <p14:creationId xmlns:p14="http://schemas.microsoft.com/office/powerpoint/2010/main" val="38689694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7207C4-48A7-424A-9597-73C7AE69AF7A}" type="slidenum">
              <a:rPr lang="en-US" altLang="en-US"/>
              <a:pPr>
                <a:defRPr/>
              </a:pPr>
              <a:t>‹#›</a:t>
            </a:fld>
            <a:endParaRPr lang="en-US" altLang="en-US"/>
          </a:p>
        </p:txBody>
      </p:sp>
    </p:spTree>
    <p:extLst>
      <p:ext uri="{BB962C8B-B14F-4D97-AF65-F5344CB8AC3E}">
        <p14:creationId xmlns:p14="http://schemas.microsoft.com/office/powerpoint/2010/main" val="33587788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1BFB82C0-0F26-4118-9AB5-106C26797E73}" type="slidenum">
              <a:rPr lang="en-US" altLang="en-US"/>
              <a:pPr>
                <a:defRPr/>
              </a:pPr>
              <a:t>‹#›</a:t>
            </a:fld>
            <a:endParaRPr lang="en-US" altLang="en-US"/>
          </a:p>
        </p:txBody>
      </p:sp>
    </p:spTree>
    <p:extLst>
      <p:ext uri="{BB962C8B-B14F-4D97-AF65-F5344CB8AC3E}">
        <p14:creationId xmlns:p14="http://schemas.microsoft.com/office/powerpoint/2010/main" val="126954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2C89589-A9AF-48EA-822D-B81B914A6C2C}" type="slidenum">
              <a:rPr lang="en-US" altLang="en-US"/>
              <a:pPr>
                <a:defRPr/>
              </a:pPr>
              <a:t>‹#›</a:t>
            </a:fld>
            <a:endParaRPr lang="en-US" altLang="en-US"/>
          </a:p>
        </p:txBody>
      </p:sp>
    </p:spTree>
    <p:extLst>
      <p:ext uri="{BB962C8B-B14F-4D97-AF65-F5344CB8AC3E}">
        <p14:creationId xmlns:p14="http://schemas.microsoft.com/office/powerpoint/2010/main" val="127086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65FFEC1-153A-4A18-B9E4-85F56D0ECFAC}" type="slidenum">
              <a:rPr lang="en-US" altLang="en-US"/>
              <a:pPr>
                <a:defRPr/>
              </a:pPr>
              <a:t>‹#›</a:t>
            </a:fld>
            <a:endParaRPr lang="en-US" altLang="en-US"/>
          </a:p>
        </p:txBody>
      </p:sp>
    </p:spTree>
    <p:extLst>
      <p:ext uri="{BB962C8B-B14F-4D97-AF65-F5344CB8AC3E}">
        <p14:creationId xmlns:p14="http://schemas.microsoft.com/office/powerpoint/2010/main" val="4248754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8AF4A57-CB84-4A16-BA22-556148BF11BB}" type="slidenum">
              <a:rPr lang="en-US" altLang="en-US"/>
              <a:pPr>
                <a:defRPr/>
              </a:pPr>
              <a:t>‹#›</a:t>
            </a:fld>
            <a:endParaRPr lang="en-US" altLang="en-US"/>
          </a:p>
        </p:txBody>
      </p:sp>
    </p:spTree>
    <p:extLst>
      <p:ext uri="{BB962C8B-B14F-4D97-AF65-F5344CB8AC3E}">
        <p14:creationId xmlns:p14="http://schemas.microsoft.com/office/powerpoint/2010/main" val="3300178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DC23C29D-C578-4FF0-8BCE-52FC8146DBCB}" type="slidenum">
              <a:rPr lang="en-US" altLang="en-US"/>
              <a:pPr>
                <a:defRPr/>
              </a:pPr>
              <a:t>‹#›</a:t>
            </a:fld>
            <a:endParaRPr lang="en-US" altLang="en-US"/>
          </a:p>
        </p:txBody>
      </p:sp>
    </p:spTree>
    <p:extLst>
      <p:ext uri="{BB962C8B-B14F-4D97-AF65-F5344CB8AC3E}">
        <p14:creationId xmlns:p14="http://schemas.microsoft.com/office/powerpoint/2010/main" val="2170489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DAA59724-9FD8-4836-86F4-44E54536121C}" type="slidenum">
              <a:rPr lang="en-US" altLang="en-US"/>
              <a:pPr>
                <a:defRPr/>
              </a:pPr>
              <a:t>‹#›</a:t>
            </a:fld>
            <a:endParaRPr lang="en-US" altLang="en-US"/>
          </a:p>
        </p:txBody>
      </p:sp>
    </p:spTree>
    <p:extLst>
      <p:ext uri="{BB962C8B-B14F-4D97-AF65-F5344CB8AC3E}">
        <p14:creationId xmlns:p14="http://schemas.microsoft.com/office/powerpoint/2010/main" val="39587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2CE8AC7-5E53-4597-BD07-515AB08F087C}" type="slidenum">
              <a:rPr lang="en-US" altLang="en-US"/>
              <a:pPr>
                <a:defRPr/>
              </a:pPr>
              <a:t>‹#›</a:t>
            </a:fld>
            <a:endParaRPr lang="en-US" altLang="en-US"/>
          </a:p>
        </p:txBody>
      </p:sp>
    </p:spTree>
    <p:extLst>
      <p:ext uri="{BB962C8B-B14F-4D97-AF65-F5344CB8AC3E}">
        <p14:creationId xmlns:p14="http://schemas.microsoft.com/office/powerpoint/2010/main" val="861611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F0D766A0-7066-4200-B108-99C87F45B88A}" type="slidenum">
              <a:rPr lang="en-US" altLang="en-US"/>
              <a:pPr>
                <a:defRPr/>
              </a:pPr>
              <a:t>‹#›</a:t>
            </a:fld>
            <a:endParaRPr lang="en-US" altLang="en-US"/>
          </a:p>
        </p:txBody>
      </p:sp>
    </p:spTree>
    <p:extLst>
      <p:ext uri="{BB962C8B-B14F-4D97-AF65-F5344CB8AC3E}">
        <p14:creationId xmlns:p14="http://schemas.microsoft.com/office/powerpoint/2010/main" val="1423749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B1274D0-B395-4103-85E1-19D581030EB5}" type="slidenum">
              <a:rPr lang="en-US" altLang="en-US"/>
              <a:pPr>
                <a:defRPr/>
              </a:pPr>
              <a:t>‹#›</a:t>
            </a:fld>
            <a:endParaRPr lang="en-US" altLang="en-US"/>
          </a:p>
        </p:txBody>
      </p:sp>
    </p:spTree>
    <p:extLst>
      <p:ext uri="{BB962C8B-B14F-4D97-AF65-F5344CB8AC3E}">
        <p14:creationId xmlns:p14="http://schemas.microsoft.com/office/powerpoint/2010/main" val="1073375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wedding"/>
          <p:cNvPicPr>
            <a:picLocks noChangeAspect="1" noChangeArrowheads="1"/>
          </p:cNvPicPr>
          <p:nvPr userDrawn="1"/>
        </p:nvPicPr>
        <p:blipFill>
          <a:blip r:embed="rId15">
            <a:extLst>
              <a:ext uri="{28A0092B-C50C-407E-A947-70E740481C1C}">
                <a14:useLocalDpi xmlns:a14="http://schemas.microsoft.com/office/drawing/2010/main" val="0"/>
              </a:ext>
            </a:extLst>
          </a:blip>
          <a:srcRect r="44971" b="60834"/>
          <a:stretch>
            <a:fillRect/>
          </a:stretch>
        </p:blipFill>
        <p:spPr bwMode="auto">
          <a:xfrm>
            <a:off x="5562600" y="3200400"/>
            <a:ext cx="33528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B8C7C127-3842-433C-B733-F224E6D300B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265363"/>
            <a:ext cx="7772400" cy="1470025"/>
          </a:xfrm>
        </p:spPr>
        <p:txBody>
          <a:bodyPr/>
          <a:lstStyle/>
          <a:p>
            <a:pPr eaLnBrk="1" hangingPunct="1"/>
            <a:r>
              <a:rPr lang="en-GB" altLang="en-US" sz="9600" b="1" smtClean="0">
                <a:solidFill>
                  <a:srgbClr val="CE137C"/>
                </a:solidFill>
              </a:rPr>
              <a:t>Wedding</a:t>
            </a:r>
            <a:endParaRPr lang="en-US" altLang="en-US" smtClean="0"/>
          </a:p>
        </p:txBody>
      </p:sp>
      <p:sp>
        <p:nvSpPr>
          <p:cNvPr id="5123" name="Text Box 22"/>
          <p:cNvSpPr txBox="1">
            <a:spLocks noChangeArrowheads="1"/>
          </p:cNvSpPr>
          <p:nvPr/>
        </p:nvSpPr>
        <p:spPr bwMode="auto">
          <a:xfrm>
            <a:off x="2095500" y="3698875"/>
            <a:ext cx="4953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4000">
                <a:solidFill>
                  <a:schemeClr val="bg2"/>
                </a:solidFill>
              </a:rPr>
              <a:t>template</a:t>
            </a:r>
            <a:endParaRPr lang="en-US" altLang="en-US">
              <a:solidFill>
                <a:schemeClr val="bg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chemeClr val="folHlink"/>
                </a:solidFill>
              </a:rPr>
              <a:t>Bullet Point</a:t>
            </a:r>
            <a:endParaRPr lang="en-GB" altLang="en-US" smtClean="0"/>
          </a:p>
          <a:p>
            <a:pPr lvl="1" eaLnBrk="1" hangingPunct="1"/>
            <a:r>
              <a:rPr lang="en-GB" altLang="en-US" smtClean="0">
                <a:solidFill>
                  <a:schemeClr val="bg2"/>
                </a:solidFill>
              </a:rPr>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417638"/>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417638"/>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4080"/>
      </a:dk1>
      <a:lt1>
        <a:srgbClr val="FFFFFF"/>
      </a:lt1>
      <a:dk2>
        <a:srgbClr val="FF0080"/>
      </a:dk2>
      <a:lt2>
        <a:srgbClr val="004080"/>
      </a:lt2>
      <a:accent1>
        <a:srgbClr val="66CCFF"/>
      </a:accent1>
      <a:accent2>
        <a:srgbClr val="333399"/>
      </a:accent2>
      <a:accent3>
        <a:srgbClr val="FFFFFF"/>
      </a:accent3>
      <a:accent4>
        <a:srgbClr val="00356C"/>
      </a:accent4>
      <a:accent5>
        <a:srgbClr val="B8E2FF"/>
      </a:accent5>
      <a:accent6>
        <a:srgbClr val="2D2D8A"/>
      </a:accent6>
      <a:hlink>
        <a:srgbClr val="66CCFF"/>
      </a:hlink>
      <a:folHlink>
        <a:srgbClr val="004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259</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Wedding</vt:lpstr>
      <vt:lpstr>Example of a Bullet Point Slide</vt:lpstr>
      <vt:lpstr>Example of a chart</vt:lpstr>
      <vt:lpstr>Picture slide</vt:lpstr>
      <vt:lpstr>Examples of default styles</vt:lpstr>
      <vt:lpstr>Use of templates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Wedding 2 Template</dc:title>
  <dc:creator>Presentation Magazine</dc:creator>
  <cp:lastModifiedBy>Jonty Pearce</cp:lastModifiedBy>
  <cp:revision>11</cp:revision>
  <dcterms:modified xsi:type="dcterms:W3CDTF">2015-02-22T11:10:10Z</dcterms:modified>
</cp:coreProperties>
</file>