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85" r:id="rId2"/>
    <p:sldId id="278" r:id="rId3"/>
    <p:sldId id="277" r:id="rId4"/>
    <p:sldId id="280" r:id="rId5"/>
    <p:sldId id="279" r:id="rId6"/>
    <p:sldId id="275" r:id="rId7"/>
    <p:sldId id="281" r:id="rId8"/>
    <p:sldId id="283" r:id="rId9"/>
    <p:sldId id="286" r:id="rId10"/>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001">
          <p15:clr>
            <a:srgbClr val="A4A3A4"/>
          </p15:clr>
        </p15:guide>
        <p15:guide id="2" orient="horz" pos="935">
          <p15:clr>
            <a:srgbClr val="A4A3A4"/>
          </p15:clr>
        </p15:guide>
        <p15:guide id="3" orient="horz" pos="164">
          <p15:clr>
            <a:srgbClr val="A4A3A4"/>
          </p15:clr>
        </p15:guide>
        <p15:guide id="4" orient="horz" pos="3884">
          <p15:clr>
            <a:srgbClr val="A4A3A4"/>
          </p15:clr>
        </p15:guide>
        <p15:guide id="5" orient="horz" pos="1207">
          <p15:clr>
            <a:srgbClr val="A4A3A4"/>
          </p15:clr>
        </p15:guide>
        <p15:guide id="6" pos="476">
          <p15:clr>
            <a:srgbClr val="A4A3A4"/>
          </p15:clr>
        </p15:guide>
        <p15:guide id="7" pos="55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EEB"/>
    <a:srgbClr val="7FD7FC"/>
    <a:srgbClr val="FFFF66"/>
    <a:srgbClr val="FFC993"/>
    <a:srgbClr val="FFD7AF"/>
    <a:srgbClr val="748ED6"/>
    <a:srgbClr val="1944E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68" autoAdjust="0"/>
    <p:restoredTop sz="98098" autoAdjust="0"/>
  </p:normalViewPr>
  <p:slideViewPr>
    <p:cSldViewPr snapToGrid="0" snapToObjects="1">
      <p:cViewPr>
        <p:scale>
          <a:sx n="66" d="100"/>
          <a:sy n="66" d="100"/>
        </p:scale>
        <p:origin x="-3066" y="-1326"/>
      </p:cViewPr>
      <p:guideLst>
        <p:guide orient="horz" pos="2001"/>
        <p:guide orient="horz" pos="935"/>
        <p:guide orient="horz" pos="164"/>
        <p:guide orient="horz" pos="3884"/>
        <p:guide orient="horz" pos="1207"/>
        <p:guide pos="476"/>
        <p:guide pos="5511"/>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440"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3993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994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012AA8A-A43F-46E7-BCD5-AB3647EE2507}" type="slidenum">
              <a:rPr lang="en-GB" altLang="en-US"/>
              <a:pPr>
                <a:defRPr/>
              </a:pPr>
              <a:t>‹#›</a:t>
            </a:fld>
            <a:endParaRPr lang="en-GB" altLang="en-US"/>
          </a:p>
        </p:txBody>
      </p:sp>
    </p:spTree>
    <p:extLst>
      <p:ext uri="{BB962C8B-B14F-4D97-AF65-F5344CB8AC3E}">
        <p14:creationId xmlns:p14="http://schemas.microsoft.com/office/powerpoint/2010/main" val="1692246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430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48DB4BA-4CC0-40A5-B7CB-BDCD63860A64}" type="slidenum">
              <a:rPr lang="en-GB" altLang="en-US"/>
              <a:pPr>
                <a:defRPr/>
              </a:pPr>
              <a:t>‹#›</a:t>
            </a:fld>
            <a:endParaRPr lang="en-GB" altLang="en-US"/>
          </a:p>
        </p:txBody>
      </p:sp>
    </p:spTree>
    <p:extLst>
      <p:ext uri="{BB962C8B-B14F-4D97-AF65-F5344CB8AC3E}">
        <p14:creationId xmlns:p14="http://schemas.microsoft.com/office/powerpoint/2010/main" val="39352630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35AFE53-CF6E-44D5-9F4E-74EB5660927D}" type="slidenum">
              <a:rPr lang="en-GB" altLang="en-US"/>
              <a:pPr/>
              <a:t>1</a:t>
            </a:fld>
            <a:endParaRPr lang="en-GB"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874293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D5E4670-9D4F-4ABA-A20B-E06CD76BC8AE}" type="slidenum">
              <a:rPr lang="en-GB" altLang="en-US"/>
              <a:pPr/>
              <a:t>2</a:t>
            </a:fld>
            <a:endParaRPr lang="en-GB"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029953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A221439-FDDD-4C97-BE03-F20D3227FC26}" type="slidenum">
              <a:rPr lang="en-GB" altLang="en-US"/>
              <a:pPr/>
              <a:t>3</a:t>
            </a:fld>
            <a:endParaRPr lang="en-GB"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438045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03A96A6-660A-4A37-A337-103EF8EE46C3}" type="slidenum">
              <a:rPr lang="en-GB" altLang="en-US"/>
              <a:pPr/>
              <a:t>4</a:t>
            </a:fld>
            <a:endParaRPr lang="en-GB"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802847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315668-5B86-4A30-9546-30DEF13AA206}" type="slidenum">
              <a:rPr lang="en-GB" altLang="en-US"/>
              <a:pPr/>
              <a:t>5</a:t>
            </a:fld>
            <a:endParaRPr lang="en-GB"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663628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86B83E7-C885-4EAA-B434-F53F65CA5EC1}" type="slidenum">
              <a:rPr lang="en-GB" altLang="en-US"/>
              <a:pPr/>
              <a:t>6</a:t>
            </a:fld>
            <a:endParaRPr lang="en-GB"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01152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44E1307-F12C-4CCB-A631-D6BB12705B25}" type="slidenum">
              <a:rPr lang="en-GB" altLang="en-US"/>
              <a:pPr/>
              <a:t>7</a:t>
            </a:fld>
            <a:endParaRPr lang="en-GB" alt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796124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E1616EC-D3AA-4638-887D-E988FFE6A4BA}" type="slidenum">
              <a:rPr lang="en-GB" altLang="en-US"/>
              <a:pPr/>
              <a:t>8</a:t>
            </a:fld>
            <a:endParaRPr lang="en-GB" altLang="en-US"/>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518150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FD0B791-2AAE-42FE-AF9B-1F6B72C13C65}" type="slidenum">
              <a:rPr lang="en-GB" altLang="en-US"/>
              <a:pPr/>
              <a:t>9</a:t>
            </a:fld>
            <a:endParaRPr lang="en-GB" alt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4202636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hlink"/>
        </a:solidFill>
        <a:effectLst/>
      </p:bgPr>
    </p:bg>
    <p:spTree>
      <p:nvGrpSpPr>
        <p:cNvPr id="1" name=""/>
        <p:cNvGrpSpPr/>
        <p:nvPr/>
      </p:nvGrpSpPr>
      <p:grpSpPr>
        <a:xfrm>
          <a:off x="0" y="0"/>
          <a:ext cx="0" cy="0"/>
          <a:chOff x="0" y="0"/>
          <a:chExt cx="0" cy="0"/>
        </a:xfrm>
      </p:grpSpPr>
      <p:pic>
        <p:nvPicPr>
          <p:cNvPr id="4" name="Picture 18" descr="water-drops"/>
          <p:cNvPicPr>
            <a:picLocks noChangeAspect="1" noChangeArrowheads="1"/>
          </p:cNvPicPr>
          <p:nvPr userDrawn="1"/>
        </p:nvPicPr>
        <p:blipFill>
          <a:blip r:embed="rId2">
            <a:extLst>
              <a:ext uri="{28A0092B-C50C-407E-A947-70E740481C1C}">
                <a14:useLocalDpi xmlns:a14="http://schemas.microsoft.com/office/drawing/2010/main" val="0"/>
              </a:ext>
            </a:extLst>
          </a:blip>
          <a:srcRect l="7303" t="3212" r="4517"/>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Rectangle 7"/>
          <p:cNvSpPr>
            <a:spLocks noGrp="1" noChangeArrowheads="1"/>
          </p:cNvSpPr>
          <p:nvPr>
            <p:ph type="subTitle" idx="1"/>
          </p:nvPr>
        </p:nvSpPr>
        <p:spPr>
          <a:xfrm>
            <a:off x="250825" y="3105150"/>
            <a:ext cx="8642350" cy="1152525"/>
          </a:xfrm>
          <a:noFill/>
          <a:extLst>
            <a:ext uri="{909E8E84-426E-40DD-AFC4-6F175D3DCCD1}">
              <a14:hiddenFill xmlns:a14="http://schemas.microsoft.com/office/drawing/2010/main">
                <a:solidFill>
                  <a:schemeClr val="accent1"/>
                </a:solidFill>
              </a14:hiddenFill>
            </a:ext>
          </a:extLst>
        </p:spPr>
        <p:txBody>
          <a:bodyPr/>
          <a:lstStyle>
            <a:lvl1pPr marL="0" indent="0" algn="ctr">
              <a:buFontTx/>
              <a:buNone/>
              <a:defRPr sz="3600"/>
            </a:lvl1pPr>
          </a:lstStyle>
          <a:p>
            <a:pPr lvl="0"/>
            <a:r>
              <a:rPr lang="en-GB" altLang="en-US" noProof="0" smtClean="0"/>
              <a:t>Click to edit Master subtitle style</a:t>
            </a:r>
          </a:p>
        </p:txBody>
      </p:sp>
      <p:sp>
        <p:nvSpPr>
          <p:cNvPr id="4102" name="Rectangle 6"/>
          <p:cNvSpPr>
            <a:spLocks noGrp="1" noChangeArrowheads="1"/>
          </p:cNvSpPr>
          <p:nvPr>
            <p:ph type="ctrTitle"/>
          </p:nvPr>
        </p:nvSpPr>
        <p:spPr>
          <a:xfrm>
            <a:off x="250825" y="620713"/>
            <a:ext cx="8642350" cy="2484437"/>
          </a:xfrm>
        </p:spPr>
        <p:txBody>
          <a:bodyPr/>
          <a:lstStyle>
            <a:lvl1pPr>
              <a:defRPr sz="5400"/>
            </a:lvl1pPr>
          </a:lstStyle>
          <a:p>
            <a:pPr lvl="0"/>
            <a:r>
              <a:rPr lang="en-GB" altLang="en-US" noProof="0" smtClean="0"/>
              <a:t>Click to edit Master title style</a:t>
            </a:r>
          </a:p>
        </p:txBody>
      </p:sp>
      <p:sp>
        <p:nvSpPr>
          <p:cNvPr id="5" name="Rectangle 11"/>
          <p:cNvSpPr>
            <a:spLocks noGrp="1" noChangeArrowheads="1"/>
          </p:cNvSpPr>
          <p:nvPr>
            <p:ph type="dt" sz="half" idx="10"/>
          </p:nvPr>
        </p:nvSpPr>
        <p:spPr bwMode="auto">
          <a:xfrm>
            <a:off x="457200" y="6605588"/>
            <a:ext cx="2133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ltLang="en-US"/>
          </a:p>
        </p:txBody>
      </p:sp>
      <p:sp>
        <p:nvSpPr>
          <p:cNvPr id="6" name="Rectangle 12"/>
          <p:cNvSpPr>
            <a:spLocks noGrp="1" noChangeArrowheads="1"/>
          </p:cNvSpPr>
          <p:nvPr>
            <p:ph type="ftr" sz="quarter" idx="11"/>
          </p:nvPr>
        </p:nvSpPr>
        <p:spPr bwMode="auto">
          <a:xfrm>
            <a:off x="3124200" y="6605588"/>
            <a:ext cx="2895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ltLang="en-US"/>
          </a:p>
        </p:txBody>
      </p:sp>
      <p:sp>
        <p:nvSpPr>
          <p:cNvPr id="7" name="Rectangle 13"/>
          <p:cNvSpPr>
            <a:spLocks noGrp="1" noChangeArrowheads="1"/>
          </p:cNvSpPr>
          <p:nvPr>
            <p:ph type="sldNum" sz="quarter" idx="12"/>
          </p:nvPr>
        </p:nvSpPr>
        <p:spPr bwMode="auto">
          <a:xfrm>
            <a:off x="6553200" y="6605588"/>
            <a:ext cx="2133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1AEA55A9-2E0B-4F75-981C-7CB0C1788764}" type="slidenum">
              <a:rPr lang="en-GB" altLang="en-US"/>
              <a:pPr>
                <a:defRPr/>
              </a:pPr>
              <a:t>‹#›</a:t>
            </a:fld>
            <a:endParaRPr lang="en-GB" altLang="en-US"/>
          </a:p>
        </p:txBody>
      </p:sp>
    </p:spTree>
    <p:extLst>
      <p:ext uri="{BB962C8B-B14F-4D97-AF65-F5344CB8AC3E}">
        <p14:creationId xmlns:p14="http://schemas.microsoft.com/office/powerpoint/2010/main" val="3172370932"/>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90397247"/>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60848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60350"/>
            <a:ext cx="6067425" cy="6084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8022237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484313"/>
            <a:ext cx="8291513" cy="4860925"/>
          </a:xfrm>
        </p:spPr>
        <p:txBody>
          <a:bodyPr/>
          <a:lstStyle/>
          <a:p>
            <a:pPr lvl="0"/>
            <a:endParaRPr lang="en-GB" noProof="0" smtClean="0"/>
          </a:p>
        </p:txBody>
      </p:sp>
    </p:spTree>
    <p:extLst>
      <p:ext uri="{BB962C8B-B14F-4D97-AF65-F5344CB8AC3E}">
        <p14:creationId xmlns:p14="http://schemas.microsoft.com/office/powerpoint/2010/main" val="4160465962"/>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484313"/>
            <a:ext cx="4068763" cy="4860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8363" y="1484313"/>
            <a:ext cx="4070350" cy="4860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923637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2290533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1033408081"/>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484313"/>
            <a:ext cx="4068763" cy="4860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8363" y="1484313"/>
            <a:ext cx="4070350" cy="4860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9262230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0003804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58912925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6825855"/>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6837017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18749485"/>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5" descr="water-drops"/>
          <p:cNvPicPr>
            <a:picLocks noChangeAspect="1" noChangeArrowheads="1"/>
          </p:cNvPicPr>
          <p:nvPr userDrawn="1"/>
        </p:nvPicPr>
        <p:blipFill>
          <a:blip r:embed="rId15">
            <a:extLst>
              <a:ext uri="{28A0092B-C50C-407E-A947-70E740481C1C}">
                <a14:useLocalDpi xmlns:a14="http://schemas.microsoft.com/office/drawing/2010/main" val="0"/>
              </a:ext>
            </a:extLst>
          </a:blip>
          <a:srcRect l="7303" t="3212" r="4517"/>
          <a:stretch>
            <a:fillRect/>
          </a:stretch>
        </p:blipFill>
        <p:spPr bwMode="auto">
          <a:xfrm>
            <a:off x="0" y="0"/>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60350"/>
            <a:ext cx="8291513"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457200" y="1484313"/>
            <a:ext cx="8291513" cy="4860925"/>
          </a:xfrm>
          <a:prstGeom prst="rect">
            <a:avLst/>
          </a:prstGeom>
          <a:solidFill>
            <a:srgbClr val="7FD7FC">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ransition>
    <p:wipe dir="r"/>
  </p:transition>
  <p:txStyles>
    <p:titleStyle>
      <a:lvl1pPr algn="ctr" rtl="0" eaLnBrk="0" fontAlgn="base" hangingPunct="0">
        <a:spcBef>
          <a:spcPct val="0"/>
        </a:spcBef>
        <a:spcAft>
          <a:spcPct val="0"/>
        </a:spcAft>
        <a:defRPr sz="4400" b="1" kern="1200">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4400" b="1">
          <a:solidFill>
            <a:schemeClr val="tx2"/>
          </a:solidFill>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4400" b="1">
          <a:solidFill>
            <a:schemeClr val="tx2"/>
          </a:solidFill>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4400" b="1">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b="1">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b="1">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b="1">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b="1">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b="1"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b="1"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b="1"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p:txBody>
          <a:bodyPr/>
          <a:lstStyle/>
          <a:p>
            <a:pPr eaLnBrk="1" hangingPunct="1"/>
            <a:r>
              <a:rPr lang="en-GB" altLang="en-US" smtClean="0"/>
              <a:t>Water Drops Template</a:t>
            </a:r>
          </a:p>
        </p:txBody>
      </p:sp>
      <p:sp>
        <p:nvSpPr>
          <p:cNvPr id="5123" name="Rectangle 5"/>
          <p:cNvSpPr>
            <a:spLocks noGrp="1" noChangeArrowheads="1"/>
          </p:cNvSpPr>
          <p:nvPr>
            <p:ph type="subTitle" idx="1"/>
          </p:nvPr>
        </p:nvSpPr>
        <p:spPr>
          <a:xfrm>
            <a:off x="250825" y="3105150"/>
            <a:ext cx="8401050" cy="1152525"/>
          </a:xfrm>
          <a:noFill/>
        </p:spPr>
        <p:txBody>
          <a:bodyPr/>
          <a:lstStyle/>
          <a:p>
            <a:pPr eaLnBrk="1" hangingPunct="1"/>
            <a:r>
              <a:rPr lang="en-GB" altLang="en-US" sz="4400" smtClean="0"/>
              <a:t>Your name</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US" altLang="en-US" smtClean="0"/>
              <a:t>Bullet point</a:t>
            </a:r>
          </a:p>
          <a:p>
            <a:pPr eaLnBrk="1" hangingPunct="1"/>
            <a:r>
              <a:rPr lang="en-US" altLang="en-US" smtClean="0"/>
              <a:t>Bullet point</a:t>
            </a:r>
          </a:p>
          <a:p>
            <a:pPr lvl="1" eaLnBrk="1" hangingPunct="1"/>
            <a:r>
              <a:rPr lang="en-US" altLang="en-US" smtClean="0"/>
              <a:t>Sub Bullet</a:t>
            </a: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Colour scheme</a:t>
            </a:r>
            <a:endParaRPr lang="en-US" altLang="en-US" smtClean="0"/>
          </a:p>
        </p:txBody>
      </p:sp>
      <p:sp>
        <p:nvSpPr>
          <p:cNvPr id="9219" name="Rectangle 3"/>
          <p:cNvSpPr>
            <a:spLocks noChangeArrowheads="1"/>
          </p:cNvSpPr>
          <p:nvPr/>
        </p:nvSpPr>
        <p:spPr bwMode="auto">
          <a:xfrm>
            <a:off x="3686175" y="2787650"/>
            <a:ext cx="827088" cy="61118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0" name="Rectangle 4"/>
          <p:cNvSpPr>
            <a:spLocks noChangeArrowheads="1"/>
          </p:cNvSpPr>
          <p:nvPr/>
        </p:nvSpPr>
        <p:spPr bwMode="auto">
          <a:xfrm>
            <a:off x="4762500" y="2787650"/>
            <a:ext cx="827088" cy="611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1" name="Rectangle 5"/>
          <p:cNvSpPr>
            <a:spLocks noChangeArrowheads="1"/>
          </p:cNvSpPr>
          <p:nvPr/>
        </p:nvSpPr>
        <p:spPr bwMode="auto">
          <a:xfrm>
            <a:off x="2633663" y="4402138"/>
            <a:ext cx="827087" cy="6111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2" name="Rectangle 6"/>
          <p:cNvSpPr>
            <a:spLocks noChangeArrowheads="1"/>
          </p:cNvSpPr>
          <p:nvPr/>
        </p:nvSpPr>
        <p:spPr bwMode="auto">
          <a:xfrm>
            <a:off x="3702050" y="4402138"/>
            <a:ext cx="827088" cy="611187"/>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3" name="Rectangle 7"/>
          <p:cNvSpPr>
            <a:spLocks noChangeArrowheads="1"/>
          </p:cNvSpPr>
          <p:nvPr/>
        </p:nvSpPr>
        <p:spPr bwMode="auto">
          <a:xfrm>
            <a:off x="4770438" y="4402138"/>
            <a:ext cx="827087" cy="611187"/>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4" name="Rectangle 8"/>
          <p:cNvSpPr>
            <a:spLocks noChangeArrowheads="1"/>
          </p:cNvSpPr>
          <p:nvPr/>
        </p:nvSpPr>
        <p:spPr bwMode="auto">
          <a:xfrm>
            <a:off x="5840413" y="4402138"/>
            <a:ext cx="827087" cy="611187"/>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5" name="Rectangle 9"/>
          <p:cNvSpPr>
            <a:spLocks noChangeArrowheads="1"/>
          </p:cNvSpPr>
          <p:nvPr/>
        </p:nvSpPr>
        <p:spPr bwMode="auto">
          <a:xfrm>
            <a:off x="5822950" y="2787650"/>
            <a:ext cx="827088" cy="611188"/>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6" name="Rectangle 10"/>
          <p:cNvSpPr>
            <a:spLocks noChangeArrowheads="1"/>
          </p:cNvSpPr>
          <p:nvPr/>
        </p:nvSpPr>
        <p:spPr bwMode="auto">
          <a:xfrm>
            <a:off x="2617788" y="2787650"/>
            <a:ext cx="827087" cy="6111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7" name="Text Box 11"/>
          <p:cNvSpPr txBox="1">
            <a:spLocks noChangeArrowheads="1"/>
          </p:cNvSpPr>
          <p:nvPr/>
        </p:nvSpPr>
        <p:spPr bwMode="auto">
          <a:xfrm>
            <a:off x="2398713" y="2147888"/>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Background</a:t>
            </a:r>
            <a:endParaRPr lang="en-US" altLang="en-US" sz="1600"/>
          </a:p>
        </p:txBody>
      </p:sp>
      <p:sp>
        <p:nvSpPr>
          <p:cNvPr id="9228" name="Text Box 12"/>
          <p:cNvSpPr txBox="1">
            <a:spLocks noChangeArrowheads="1"/>
          </p:cNvSpPr>
          <p:nvPr/>
        </p:nvSpPr>
        <p:spPr bwMode="auto">
          <a:xfrm>
            <a:off x="3716338" y="2025650"/>
            <a:ext cx="771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Text &amp;</a:t>
            </a:r>
          </a:p>
          <a:p>
            <a:pPr algn="ctr" eaLnBrk="1" hangingPunct="1"/>
            <a:r>
              <a:rPr lang="en-GB" altLang="en-US" sz="1600"/>
              <a:t>Lines</a:t>
            </a:r>
            <a:endParaRPr lang="en-US" altLang="en-US" sz="1600"/>
          </a:p>
        </p:txBody>
      </p:sp>
      <p:sp>
        <p:nvSpPr>
          <p:cNvPr id="9229" name="Text Box 13"/>
          <p:cNvSpPr txBox="1">
            <a:spLocks noChangeArrowheads="1"/>
          </p:cNvSpPr>
          <p:nvPr/>
        </p:nvSpPr>
        <p:spPr bwMode="auto">
          <a:xfrm>
            <a:off x="4667250" y="2147888"/>
            <a:ext cx="1017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Shadows</a:t>
            </a:r>
            <a:endParaRPr lang="en-US" altLang="en-US" sz="1600"/>
          </a:p>
        </p:txBody>
      </p:sp>
      <p:sp>
        <p:nvSpPr>
          <p:cNvPr id="9230" name="Text Box 14"/>
          <p:cNvSpPr txBox="1">
            <a:spLocks noChangeArrowheads="1"/>
          </p:cNvSpPr>
          <p:nvPr/>
        </p:nvSpPr>
        <p:spPr bwMode="auto">
          <a:xfrm>
            <a:off x="5946775" y="2025650"/>
            <a:ext cx="57943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Title</a:t>
            </a:r>
            <a:br>
              <a:rPr lang="en-GB" altLang="en-US" sz="1600"/>
            </a:br>
            <a:r>
              <a:rPr lang="en-GB" altLang="en-US" sz="1600"/>
              <a:t>Text</a:t>
            </a:r>
            <a:endParaRPr lang="en-US" altLang="en-US" sz="1600"/>
          </a:p>
        </p:txBody>
      </p:sp>
      <p:sp>
        <p:nvSpPr>
          <p:cNvPr id="9231" name="Text Box 15"/>
          <p:cNvSpPr txBox="1">
            <a:spLocks noChangeArrowheads="1"/>
          </p:cNvSpPr>
          <p:nvPr/>
        </p:nvSpPr>
        <p:spPr bwMode="auto">
          <a:xfrm>
            <a:off x="2776538" y="3762375"/>
            <a:ext cx="54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Fills</a:t>
            </a:r>
            <a:endParaRPr lang="en-US" altLang="en-US" sz="1600"/>
          </a:p>
        </p:txBody>
      </p:sp>
      <p:sp>
        <p:nvSpPr>
          <p:cNvPr id="9232" name="Text Box 16"/>
          <p:cNvSpPr txBox="1">
            <a:spLocks noChangeArrowheads="1"/>
          </p:cNvSpPr>
          <p:nvPr/>
        </p:nvSpPr>
        <p:spPr bwMode="auto">
          <a:xfrm>
            <a:off x="3722688" y="3762375"/>
            <a:ext cx="804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Accent</a:t>
            </a:r>
            <a:endParaRPr lang="en-US" altLang="en-US" sz="1600"/>
          </a:p>
        </p:txBody>
      </p:sp>
      <p:sp>
        <p:nvSpPr>
          <p:cNvPr id="9233" name="Text Box 17"/>
          <p:cNvSpPr txBox="1">
            <a:spLocks noChangeArrowheads="1"/>
          </p:cNvSpPr>
          <p:nvPr/>
        </p:nvSpPr>
        <p:spPr bwMode="auto">
          <a:xfrm>
            <a:off x="4657725" y="3640138"/>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Accent &amp;</a:t>
            </a:r>
          </a:p>
          <a:p>
            <a:pPr algn="ctr" eaLnBrk="1" hangingPunct="1"/>
            <a:r>
              <a:rPr lang="en-GB" altLang="en-US" sz="1600"/>
              <a:t>Hyperlink</a:t>
            </a:r>
            <a:endParaRPr lang="en-US" altLang="en-US" sz="1600"/>
          </a:p>
        </p:txBody>
      </p:sp>
      <p:sp>
        <p:nvSpPr>
          <p:cNvPr id="9234" name="Text Box 18"/>
          <p:cNvSpPr txBox="1">
            <a:spLocks noChangeArrowheads="1"/>
          </p:cNvSpPr>
          <p:nvPr/>
        </p:nvSpPr>
        <p:spPr bwMode="auto">
          <a:xfrm>
            <a:off x="5738813" y="3638550"/>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Followed</a:t>
            </a:r>
          </a:p>
          <a:p>
            <a:pPr algn="ctr" eaLnBrk="1" hangingPunct="1"/>
            <a:r>
              <a:rPr lang="en-GB" altLang="en-US" sz="1600"/>
              <a:t>Hyperlink</a:t>
            </a:r>
            <a:endParaRPr lang="en-US" altLang="en-US" sz="160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Sample Graph (3 colours)</a:t>
            </a:r>
            <a:endParaRPr lang="en-US" altLang="en-US" smtClean="0"/>
          </a:p>
        </p:txBody>
      </p:sp>
      <p:graphicFrame>
        <p:nvGraphicFramePr>
          <p:cNvPr id="11267" name="Object 3"/>
          <p:cNvGraphicFramePr>
            <a:graphicFrameLocks noChangeAspect="1"/>
          </p:cNvGraphicFramePr>
          <p:nvPr/>
        </p:nvGraphicFramePr>
        <p:xfrm>
          <a:off x="1116013" y="1989138"/>
          <a:ext cx="6732587" cy="3740150"/>
        </p:xfrm>
        <a:graphic>
          <a:graphicData uri="http://schemas.openxmlformats.org/presentationml/2006/ole">
            <mc:AlternateContent xmlns:mc="http://schemas.openxmlformats.org/markup-compatibility/2006">
              <mc:Choice xmlns:v="urn:schemas-microsoft-com:vml" Requires="v">
                <p:oleObj spid="_x0000_s11268" name="Chart" r:id="rId4" imgW="8296466" imgH="4610290" progId="MSGraph.Chart.8">
                  <p:embed followColorScheme="full"/>
                </p:oleObj>
              </mc:Choice>
              <mc:Fallback>
                <p:oleObj name="Chart" r:id="rId4" imgW="8296466" imgH="461029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1989138"/>
                        <a:ext cx="6732587" cy="374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3315" name="Rectangle 3"/>
          <p:cNvSpPr>
            <a:spLocks noGrp="1" noChangeArrowheads="1"/>
          </p:cNvSpPr>
          <p:nvPr>
            <p:ph type="body" sz="half" idx="1"/>
          </p:nvPr>
        </p:nvSpPr>
        <p:spPr>
          <a:xfrm>
            <a:off x="457200" y="1484313"/>
            <a:ext cx="4057650" cy="4860925"/>
          </a:xfrm>
        </p:spPr>
        <p:txBody>
          <a:bodyPr/>
          <a:lstStyle/>
          <a:p>
            <a:pPr eaLnBrk="1" hangingPunct="1"/>
            <a:r>
              <a:rPr lang="en-GB" altLang="en-US" sz="2800" smtClean="0"/>
              <a:t>Bullet 1</a:t>
            </a:r>
          </a:p>
          <a:p>
            <a:pPr eaLnBrk="1" hangingPunct="1"/>
            <a:r>
              <a:rPr lang="en-GB" altLang="en-US" sz="2800" smtClean="0"/>
              <a:t>Bullet 2</a:t>
            </a:r>
            <a:endParaRPr lang="en-US" altLang="en-US" sz="2800" smtClean="0"/>
          </a:p>
        </p:txBody>
      </p:sp>
      <p:pic>
        <p:nvPicPr>
          <p:cNvPr id="13316" name="Picture 5" descr="IMG_92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6213" y="2205038"/>
            <a:ext cx="3097212" cy="3852862"/>
          </a:xfrm>
          <a:prstGeom prst="rect">
            <a:avLst/>
          </a:prstGeom>
          <a:solidFill>
            <a:schemeClr val="tx1"/>
          </a:solidFill>
          <a:ln w="57150">
            <a:solidFill>
              <a:schemeClr val="tx1"/>
            </a:solidFill>
            <a:miter lim="800000"/>
            <a:headEnd/>
            <a:tailEnd/>
          </a:ln>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altLang="en-US" smtClean="0"/>
              <a:t>Process Flow</a:t>
            </a:r>
          </a:p>
        </p:txBody>
      </p:sp>
      <p:sp>
        <p:nvSpPr>
          <p:cNvPr id="15363" name="Rectangle 3"/>
          <p:cNvSpPr>
            <a:spLocks noChangeArrowheads="1"/>
          </p:cNvSpPr>
          <p:nvPr/>
        </p:nvSpPr>
        <p:spPr bwMode="auto">
          <a:xfrm>
            <a:off x="731838" y="3087688"/>
            <a:ext cx="1376362" cy="2354262"/>
          </a:xfrm>
          <a:prstGeom prst="rect">
            <a:avLst/>
          </a:prstGeom>
          <a:solidFill>
            <a:srgbClr val="748ED6"/>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4" name="Rectangle 4"/>
          <p:cNvSpPr>
            <a:spLocks noChangeArrowheads="1"/>
          </p:cNvSpPr>
          <p:nvPr/>
        </p:nvSpPr>
        <p:spPr bwMode="auto">
          <a:xfrm>
            <a:off x="2266950" y="3087688"/>
            <a:ext cx="1376363" cy="2354262"/>
          </a:xfrm>
          <a:prstGeom prst="rect">
            <a:avLst/>
          </a:prstGeom>
          <a:solidFill>
            <a:srgbClr val="009193"/>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5" name="Rectangle 5"/>
          <p:cNvSpPr>
            <a:spLocks noChangeArrowheads="1"/>
          </p:cNvSpPr>
          <p:nvPr/>
        </p:nvSpPr>
        <p:spPr bwMode="auto">
          <a:xfrm>
            <a:off x="3776663" y="3087688"/>
            <a:ext cx="1376362" cy="2354262"/>
          </a:xfrm>
          <a:prstGeom prst="rect">
            <a:avLst/>
          </a:prstGeom>
          <a:solidFill>
            <a:srgbClr val="99CCFF"/>
          </a:solidFill>
          <a:ln w="12700"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solidFill>
                <a:schemeClr val="accent2"/>
              </a:solidFill>
            </a:endParaRPr>
          </a:p>
        </p:txBody>
      </p:sp>
      <p:sp>
        <p:nvSpPr>
          <p:cNvPr id="15366" name="Rectangle 6"/>
          <p:cNvSpPr>
            <a:spLocks noChangeArrowheads="1"/>
          </p:cNvSpPr>
          <p:nvPr/>
        </p:nvSpPr>
        <p:spPr bwMode="auto">
          <a:xfrm>
            <a:off x="5284788" y="3087688"/>
            <a:ext cx="1376362" cy="2354262"/>
          </a:xfrm>
          <a:prstGeom prst="rect">
            <a:avLst/>
          </a:prstGeom>
          <a:solidFill>
            <a:srgbClr val="FFAB57"/>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7" name="Rectangle 7"/>
          <p:cNvSpPr>
            <a:spLocks noChangeArrowheads="1"/>
          </p:cNvSpPr>
          <p:nvPr/>
        </p:nvSpPr>
        <p:spPr bwMode="auto">
          <a:xfrm>
            <a:off x="6796088" y="3087688"/>
            <a:ext cx="1376362" cy="2354262"/>
          </a:xfrm>
          <a:prstGeom prst="rect">
            <a:avLst/>
          </a:prstGeom>
          <a:solidFill>
            <a:srgbClr val="FFC993"/>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solidFill>
                <a:schemeClr val="accent2"/>
              </a:solidFill>
            </a:endParaRPr>
          </a:p>
        </p:txBody>
      </p:sp>
      <p:sp>
        <p:nvSpPr>
          <p:cNvPr id="15368" name="Freeform 18"/>
          <p:cNvSpPr>
            <a:spLocks/>
          </p:cNvSpPr>
          <p:nvPr/>
        </p:nvSpPr>
        <p:spPr bwMode="auto">
          <a:xfrm>
            <a:off x="2266950"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009193"/>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69" name="Freeform 19"/>
          <p:cNvSpPr>
            <a:spLocks/>
          </p:cNvSpPr>
          <p:nvPr/>
        </p:nvSpPr>
        <p:spPr bwMode="auto">
          <a:xfrm>
            <a:off x="731838" y="1614488"/>
            <a:ext cx="1898650" cy="1270000"/>
          </a:xfrm>
          <a:custGeom>
            <a:avLst/>
            <a:gdLst>
              <a:gd name="T0" fmla="*/ 1660525 w 1196"/>
              <a:gd name="T1" fmla="*/ 323850 h 800"/>
              <a:gd name="T2" fmla="*/ 1416050 w 1196"/>
              <a:gd name="T3" fmla="*/ 0 h 800"/>
              <a:gd name="T4" fmla="*/ 0 w 1196"/>
              <a:gd name="T5" fmla="*/ 0 h 800"/>
              <a:gd name="T6" fmla="*/ 0 w 1196"/>
              <a:gd name="T7" fmla="*/ 1270000 h 800"/>
              <a:gd name="T8" fmla="*/ 1416050 w 1196"/>
              <a:gd name="T9" fmla="*/ 1270000 h 800"/>
              <a:gd name="T10" fmla="*/ 1660525 w 1196"/>
              <a:gd name="T11" fmla="*/ 946150 h 800"/>
              <a:gd name="T12" fmla="*/ 1898650 w 1196"/>
              <a:gd name="T13" fmla="*/ 635000 h 800"/>
              <a:gd name="T14" fmla="*/ 1660525 w 1196"/>
              <a:gd name="T15" fmla="*/ 323850 h 8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96" h="800">
                <a:moveTo>
                  <a:pt x="1046" y="204"/>
                </a:moveTo>
                <a:lnTo>
                  <a:pt x="892" y="0"/>
                </a:lnTo>
                <a:lnTo>
                  <a:pt x="0" y="0"/>
                </a:lnTo>
                <a:lnTo>
                  <a:pt x="0" y="800"/>
                </a:lnTo>
                <a:lnTo>
                  <a:pt x="892" y="800"/>
                </a:lnTo>
                <a:lnTo>
                  <a:pt x="1046" y="596"/>
                </a:lnTo>
                <a:lnTo>
                  <a:pt x="1196" y="400"/>
                </a:lnTo>
                <a:lnTo>
                  <a:pt x="1046" y="204"/>
                </a:lnTo>
                <a:close/>
              </a:path>
            </a:pathLst>
          </a:custGeom>
          <a:solidFill>
            <a:srgbClr val="748ED6"/>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0" name="Freeform 20"/>
          <p:cNvSpPr>
            <a:spLocks/>
          </p:cNvSpPr>
          <p:nvPr/>
        </p:nvSpPr>
        <p:spPr bwMode="auto">
          <a:xfrm>
            <a:off x="3776663"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99CCFF"/>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1" name="Freeform 21"/>
          <p:cNvSpPr>
            <a:spLocks/>
          </p:cNvSpPr>
          <p:nvPr/>
        </p:nvSpPr>
        <p:spPr bwMode="auto">
          <a:xfrm>
            <a:off x="5284788" y="1614488"/>
            <a:ext cx="1857375" cy="1270000"/>
          </a:xfrm>
          <a:custGeom>
            <a:avLst/>
            <a:gdLst>
              <a:gd name="T0" fmla="*/ 1619250 w 1170"/>
              <a:gd name="T1" fmla="*/ 323850 h 800"/>
              <a:gd name="T2" fmla="*/ 1371600 w 1170"/>
              <a:gd name="T3" fmla="*/ 0 h 800"/>
              <a:gd name="T4" fmla="*/ 0 w 1170"/>
              <a:gd name="T5" fmla="*/ 0 h 800"/>
              <a:gd name="T6" fmla="*/ 247650 w 1170"/>
              <a:gd name="T7" fmla="*/ 323850 h 800"/>
              <a:gd name="T8" fmla="*/ 485775 w 1170"/>
              <a:gd name="T9" fmla="*/ 635000 h 800"/>
              <a:gd name="T10" fmla="*/ 247650 w 1170"/>
              <a:gd name="T11" fmla="*/ 946150 h 800"/>
              <a:gd name="T12" fmla="*/ 0 w 1170"/>
              <a:gd name="T13" fmla="*/ 1270000 h 800"/>
              <a:gd name="T14" fmla="*/ 1371600 w 1170"/>
              <a:gd name="T15" fmla="*/ 1270000 h 800"/>
              <a:gd name="T16" fmla="*/ 1619250 w 1170"/>
              <a:gd name="T17" fmla="*/ 946150 h 800"/>
              <a:gd name="T18" fmla="*/ 1857375 w 1170"/>
              <a:gd name="T19" fmla="*/ 635000 h 800"/>
              <a:gd name="T20" fmla="*/ 1619250 w 1170"/>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70" h="800">
                <a:moveTo>
                  <a:pt x="1020" y="204"/>
                </a:moveTo>
                <a:lnTo>
                  <a:pt x="864" y="0"/>
                </a:lnTo>
                <a:lnTo>
                  <a:pt x="0" y="0"/>
                </a:lnTo>
                <a:lnTo>
                  <a:pt x="156" y="204"/>
                </a:lnTo>
                <a:lnTo>
                  <a:pt x="306" y="400"/>
                </a:lnTo>
                <a:lnTo>
                  <a:pt x="156" y="596"/>
                </a:lnTo>
                <a:lnTo>
                  <a:pt x="0" y="800"/>
                </a:lnTo>
                <a:lnTo>
                  <a:pt x="864" y="800"/>
                </a:lnTo>
                <a:lnTo>
                  <a:pt x="1020" y="596"/>
                </a:lnTo>
                <a:lnTo>
                  <a:pt x="1170" y="400"/>
                </a:lnTo>
                <a:lnTo>
                  <a:pt x="1020" y="204"/>
                </a:lnTo>
                <a:close/>
              </a:path>
            </a:pathLst>
          </a:custGeom>
          <a:solidFill>
            <a:srgbClr val="FFAB57"/>
          </a:solidFill>
          <a:ln w="12700" cmpd="sng">
            <a:solidFill>
              <a:schemeClr val="tx1"/>
            </a:solidFill>
            <a:prstDash val="solid"/>
            <a:round/>
            <a:headEnd/>
            <a:tailEnd/>
          </a:ln>
        </p:spPr>
        <p:txBody>
          <a:bodyPr/>
          <a:lstStyle/>
          <a:p>
            <a:endParaRPr lang="en-GB"/>
          </a:p>
        </p:txBody>
      </p:sp>
      <p:sp>
        <p:nvSpPr>
          <p:cNvPr id="15372" name="Freeform 22"/>
          <p:cNvSpPr>
            <a:spLocks/>
          </p:cNvSpPr>
          <p:nvPr/>
        </p:nvSpPr>
        <p:spPr bwMode="auto">
          <a:xfrm>
            <a:off x="6796088"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FFC993"/>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3" name="Text Box 23"/>
          <p:cNvSpPr txBox="1">
            <a:spLocks noChangeArrowheads="1"/>
          </p:cNvSpPr>
          <p:nvPr/>
        </p:nvSpPr>
        <p:spPr bwMode="auto">
          <a:xfrm>
            <a:off x="2916238" y="206692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Plan</a:t>
            </a:r>
          </a:p>
        </p:txBody>
      </p:sp>
      <p:sp>
        <p:nvSpPr>
          <p:cNvPr id="15374" name="Text Box 24"/>
          <p:cNvSpPr txBox="1">
            <a:spLocks noChangeArrowheads="1"/>
          </p:cNvSpPr>
          <p:nvPr/>
        </p:nvSpPr>
        <p:spPr bwMode="auto">
          <a:xfrm>
            <a:off x="1031875" y="2065338"/>
            <a:ext cx="895350" cy="366712"/>
          </a:xfrm>
          <a:prstGeom prst="rect">
            <a:avLst/>
          </a:prstGeom>
          <a:noFill/>
          <a:ln>
            <a:noFill/>
          </a:ln>
          <a:effectLst/>
          <a:extLst>
            <a:ext uri="{909E8E84-426E-40DD-AFC4-6F175D3DCCD1}">
              <a14:hiddenFill xmlns:a14="http://schemas.microsoft.com/office/drawing/2010/main">
                <a:solidFill>
                  <a:srgbClr val="2E4C9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Design</a:t>
            </a:r>
          </a:p>
        </p:txBody>
      </p:sp>
      <p:sp>
        <p:nvSpPr>
          <p:cNvPr id="15375" name="Text Box 25"/>
          <p:cNvSpPr txBox="1">
            <a:spLocks noChangeArrowheads="1"/>
          </p:cNvSpPr>
          <p:nvPr/>
        </p:nvSpPr>
        <p:spPr bwMode="auto">
          <a:xfrm>
            <a:off x="4446588" y="2066925"/>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Build</a:t>
            </a:r>
          </a:p>
        </p:txBody>
      </p:sp>
      <p:sp>
        <p:nvSpPr>
          <p:cNvPr id="15376" name="Text Box 26"/>
          <p:cNvSpPr txBox="1">
            <a:spLocks noChangeArrowheads="1"/>
          </p:cNvSpPr>
          <p:nvPr/>
        </p:nvSpPr>
        <p:spPr bwMode="auto">
          <a:xfrm>
            <a:off x="5959475" y="2065338"/>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Test</a:t>
            </a:r>
          </a:p>
        </p:txBody>
      </p:sp>
      <p:sp>
        <p:nvSpPr>
          <p:cNvPr id="15377" name="Text Box 27"/>
          <p:cNvSpPr txBox="1">
            <a:spLocks noChangeArrowheads="1"/>
          </p:cNvSpPr>
          <p:nvPr/>
        </p:nvSpPr>
        <p:spPr bwMode="auto">
          <a:xfrm>
            <a:off x="7366000" y="2066925"/>
            <a:ext cx="1073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Evaluate</a:t>
            </a: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extLst>
            <a:ext uri="{91240B29-F687-4F45-9708-019B960494DF}">
              <a14:hiddenLine xmlns:a14="http://schemas.microsoft.com/office/drawing/2010/main" w="9525">
                <a:solidFill>
                  <a:schemeClr val="tx1"/>
                </a:solidFill>
                <a:miter lim="800000"/>
                <a:headEnd type="none" w="med" len="med"/>
                <a:tailEnd type="none" w="med" len="med"/>
              </a14:hiddenLine>
            </a:ext>
          </a:extLst>
        </p:spPr>
        <p:txBody>
          <a:bodyPr/>
          <a:lstStyle/>
          <a:p>
            <a:pPr eaLnBrk="1" hangingPunct="1"/>
            <a:r>
              <a:rPr lang="en-GB" altLang="en-US" smtClean="0"/>
              <a:t>Example of a table</a:t>
            </a:r>
            <a:endParaRPr lang="en-US" altLang="en-US" smtClean="0"/>
          </a:p>
        </p:txBody>
      </p:sp>
      <p:graphicFrame>
        <p:nvGraphicFramePr>
          <p:cNvPr id="85026" name="Group 34"/>
          <p:cNvGraphicFramePr>
            <a:graphicFrameLocks noGrp="1"/>
          </p:cNvGraphicFramePr>
          <p:nvPr>
            <p:ph type="tbl" idx="1"/>
          </p:nvPr>
        </p:nvGraphicFramePr>
        <p:xfrm>
          <a:off x="1149350" y="1824038"/>
          <a:ext cx="7458075" cy="3441700"/>
        </p:xfrm>
        <a:graphic>
          <a:graphicData uri="http://schemas.openxmlformats.org/drawingml/2006/table">
            <a:tbl>
              <a:tblPr/>
              <a:tblGrid>
                <a:gridCol w="3730625"/>
                <a:gridCol w="3727450"/>
              </a:tblGrid>
              <a:tr h="547688">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Title</a:t>
                      </a:r>
                      <a:endParaRPr kumimoji="0" lang="en-US"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Title</a:t>
                      </a:r>
                      <a:endParaRPr kumimoji="0" lang="en-US"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accent1"/>
                    </a:solidFill>
                  </a:tcPr>
                </a:tc>
              </a:tr>
              <a:tr h="482600">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Data</a:t>
                      </a: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Data</a:t>
                      </a: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82600">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81013">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82600">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82600">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82600">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800" marB="46800"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sp>
        <p:nvSpPr>
          <p:cNvPr id="17437" name="Text Box 29"/>
          <p:cNvSpPr txBox="1">
            <a:spLocks noChangeArrowheads="1"/>
          </p:cNvSpPr>
          <p:nvPr/>
        </p:nvSpPr>
        <p:spPr bwMode="auto">
          <a:xfrm>
            <a:off x="2630488" y="5397500"/>
            <a:ext cx="411003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a:t>Note:  </a:t>
            </a:r>
            <a:r>
              <a:rPr lang="en-GB" altLang="en-US"/>
              <a:t>PowerPoint does not allow you to have nice default tables - but you can cut and paste this one</a:t>
            </a:r>
            <a:endParaRPr lang="en-US" alt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9459" name="Rectangle 3"/>
          <p:cNvSpPr>
            <a:spLocks noGrp="1" noChangeArrowheads="1"/>
          </p:cNvSpPr>
          <p:nvPr>
            <p:ph type="body" sz="half" idx="1"/>
          </p:nvPr>
        </p:nvSpPr>
        <p:spPr>
          <a:xfrm>
            <a:off x="457200" y="1484313"/>
            <a:ext cx="4724400" cy="4860925"/>
          </a:xfrm>
          <a:noFill/>
          <a:extLst>
            <a:ext uri="{909E8E84-426E-40DD-AFC4-6F175D3DCCD1}">
              <a14:hiddenFill xmlns:a14="http://schemas.microsoft.com/office/drawing/2010/main">
                <a:solidFill>
                  <a:schemeClr val="accent1">
                    <a:alpha val="50195"/>
                  </a:schemeClr>
                </a:solidFill>
              </a14:hiddenFill>
            </a:ext>
          </a:extLst>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89092" name="Group 4"/>
          <p:cNvGraphicFramePr>
            <a:graphicFrameLocks noGrp="1"/>
          </p:cNvGraphicFramePr>
          <p:nvPr>
            <p:ph sz="half" idx="2"/>
          </p:nvPr>
        </p:nvGraphicFramePr>
        <p:xfrm>
          <a:off x="5484813" y="1677988"/>
          <a:ext cx="3195637" cy="1735137"/>
        </p:xfrm>
        <a:graphic>
          <a:graphicData uri="http://schemas.openxmlformats.org/drawingml/2006/table">
            <a:tbl>
              <a:tblPr/>
              <a:tblGrid>
                <a:gridCol w="1598612"/>
                <a:gridCol w="1597025"/>
              </a:tblGrid>
              <a:tr h="868362">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Table</a:t>
                      </a: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1" name="Rectangle 15"/>
          <p:cNvSpPr>
            <a:spLocks noChangeArrowheads="1"/>
          </p:cNvSpPr>
          <p:nvPr/>
        </p:nvSpPr>
        <p:spPr bwMode="auto">
          <a:xfrm>
            <a:off x="1620838" y="458152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a:t>Text box</a:t>
            </a:r>
            <a:endParaRPr lang="en-US" altLang="en-US"/>
          </a:p>
        </p:txBody>
      </p:sp>
      <p:sp>
        <p:nvSpPr>
          <p:cNvPr id="19472" name="Rectangle 16"/>
          <p:cNvSpPr>
            <a:spLocks noChangeArrowheads="1"/>
          </p:cNvSpPr>
          <p:nvPr/>
        </p:nvSpPr>
        <p:spPr bwMode="auto">
          <a:xfrm>
            <a:off x="4500563" y="458152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1507"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21508"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2000" b="1"/>
              <a:t>You are free to use these templates for your personal and business presentations.</a:t>
            </a:r>
          </a:p>
        </p:txBody>
      </p:sp>
      <p:sp>
        <p:nvSpPr>
          <p:cNvPr id="21509"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600" b="1" u="sng"/>
              <a:t>Do</a:t>
            </a:r>
          </a:p>
          <a:p>
            <a:pPr eaLnBrk="1" hangingPunct="1">
              <a:buFont typeface="Wingdings" panose="05000000000000000000" pitchFamily="2" charset="2"/>
              <a:buChar char="ü"/>
            </a:pPr>
            <a:r>
              <a:rPr lang="en-GB" altLang="en-US" sz="1400"/>
              <a:t>Use these templates for your presentations</a:t>
            </a:r>
          </a:p>
          <a:p>
            <a:pPr eaLnBrk="1" hangingPunct="1">
              <a:buFont typeface="Wingdings" panose="05000000000000000000" pitchFamily="2" charset="2"/>
              <a:buChar char="ü"/>
            </a:pPr>
            <a:r>
              <a:rPr lang="en-GB" altLang="en-US" sz="1400"/>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t>If you like these templates, we would always appreciate a link back to our website.  Many thanks.</a:t>
            </a:r>
          </a:p>
          <a:p>
            <a:pPr eaLnBrk="1" hangingPunct="1">
              <a:buFont typeface="Wingdings" panose="05000000000000000000" pitchFamily="2" charset="2"/>
              <a:buChar char="ü"/>
            </a:pPr>
            <a:endParaRPr lang="en-US" altLang="en-US" sz="1400"/>
          </a:p>
        </p:txBody>
      </p:sp>
      <p:sp>
        <p:nvSpPr>
          <p:cNvPr id="21510"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600" b="1" u="sng"/>
              <a:t>Don’t</a:t>
            </a:r>
          </a:p>
          <a:p>
            <a:pPr eaLnBrk="1" hangingPunct="1">
              <a:buFont typeface="Wingdings" panose="05000000000000000000" pitchFamily="2" charset="2"/>
              <a:buChar char="û"/>
            </a:pPr>
            <a:r>
              <a:rPr lang="en-GB" altLang="en-US" sz="1400"/>
              <a:t>Resell or distribute these templates</a:t>
            </a:r>
          </a:p>
          <a:p>
            <a:pPr eaLnBrk="1" hangingPunct="1">
              <a:buFont typeface="Wingdings" panose="05000000000000000000" pitchFamily="2" charset="2"/>
              <a:buChar char="û"/>
            </a:pPr>
            <a:r>
              <a:rPr lang="en-GB" altLang="en-US" sz="1400"/>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t>Pass off any of our created content as your own work</a:t>
            </a:r>
            <a:endParaRPr lang="en-US" altLang="en-US" sz="1400"/>
          </a:p>
        </p:txBody>
      </p:sp>
      <p:sp>
        <p:nvSpPr>
          <p:cNvPr id="21511"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t>You can find many more free templates on the Presentation Magazine website </a:t>
            </a:r>
            <a:r>
              <a:rPr lang="en-GB" altLang="en-US" sz="2000" b="1">
                <a:hlinkClick r:id="rId3"/>
              </a:rPr>
              <a:t>www.presentationmagazine.com</a:t>
            </a:r>
            <a:r>
              <a:rPr lang="en-GB" altLang="en-US" sz="2000" b="1"/>
              <a:t>  </a:t>
            </a:r>
            <a:endParaRPr lang="en-US" altLang="en-US" sz="2000" b="1"/>
          </a:p>
        </p:txBody>
      </p:sp>
      <p:sp>
        <p:nvSpPr>
          <p:cNvPr id="21512"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a:t>We have put a lot of work into developing all these templates and retain the copyright in them.  They are not Open Source templates.  You can use them freely providing that you do not redistribute or sell them.</a:t>
            </a:r>
            <a:endParaRPr lang="en-US" altLang="en-US" sz="140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E2FAD"/>
      </a:dk1>
      <a:lt1>
        <a:srgbClr val="6BA7F8"/>
      </a:lt1>
      <a:dk2>
        <a:srgbClr val="0E2FAD"/>
      </a:dk2>
      <a:lt2>
        <a:srgbClr val="B3CCE6"/>
      </a:lt2>
      <a:accent1>
        <a:srgbClr val="7FD7FC"/>
      </a:accent1>
      <a:accent2>
        <a:srgbClr val="6BA7F8"/>
      </a:accent2>
      <a:accent3>
        <a:srgbClr val="BAD0FB"/>
      </a:accent3>
      <a:accent4>
        <a:srgbClr val="0A2793"/>
      </a:accent4>
      <a:accent5>
        <a:srgbClr val="C0E8FD"/>
      </a:accent5>
      <a:accent6>
        <a:srgbClr val="6097E1"/>
      </a:accent6>
      <a:hlink>
        <a:srgbClr val="FFAB57"/>
      </a:hlink>
      <a:folHlink>
        <a:srgbClr val="007B7E"/>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E8AB4"/>
        </a:dk1>
        <a:lt1>
          <a:srgbClr val="F8F8F8"/>
        </a:lt1>
        <a:dk2>
          <a:srgbClr val="5D5888"/>
        </a:dk2>
        <a:lt2>
          <a:srgbClr val="FFFFFF"/>
        </a:lt2>
        <a:accent1>
          <a:srgbClr val="191077"/>
        </a:accent1>
        <a:accent2>
          <a:srgbClr val="BC0606"/>
        </a:accent2>
        <a:accent3>
          <a:srgbClr val="B6B4C3"/>
        </a:accent3>
        <a:accent4>
          <a:srgbClr val="D4D4D4"/>
        </a:accent4>
        <a:accent5>
          <a:srgbClr val="ABAABD"/>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8E8AB4"/>
        </a:dk1>
        <a:lt1>
          <a:srgbClr val="F8F8F8"/>
        </a:lt1>
        <a:dk2>
          <a:srgbClr val="5D5888"/>
        </a:dk2>
        <a:lt2>
          <a:srgbClr val="FFFFFF"/>
        </a:lt2>
        <a:accent1>
          <a:srgbClr val="FFFFFF"/>
        </a:accent1>
        <a:accent2>
          <a:srgbClr val="BC0606"/>
        </a:accent2>
        <a:accent3>
          <a:srgbClr val="B6B4C3"/>
        </a:accent3>
        <a:accent4>
          <a:srgbClr val="D4D4D4"/>
        </a:accent4>
        <a:accent5>
          <a:srgbClr val="FFFFFF"/>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E8AB4"/>
        </a:dk1>
        <a:lt1>
          <a:srgbClr val="F8F8F8"/>
        </a:lt1>
        <a:dk2>
          <a:srgbClr val="5D5888"/>
        </a:dk2>
        <a:lt2>
          <a:srgbClr val="FFFFFF"/>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8E8AB4"/>
        </a:dk1>
        <a:lt1>
          <a:srgbClr val="F8F8F8"/>
        </a:lt1>
        <a:dk2>
          <a:srgbClr val="5D5888"/>
        </a:dk2>
        <a:lt2>
          <a:srgbClr val="463F83"/>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1051</TotalTime>
  <Words>303</Words>
  <Application>Microsoft Office PowerPoint</Application>
  <PresentationFormat>On-screen Show (4:3)</PresentationFormat>
  <Paragraphs>78</Paragraphs>
  <Slides>9</Slides>
  <Notes>9</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3" baseType="lpstr">
      <vt:lpstr>Arial</vt:lpstr>
      <vt:lpstr>Wingdings</vt:lpstr>
      <vt:lpstr>Default Design</vt:lpstr>
      <vt:lpstr>Microsoft Graph Chart</vt:lpstr>
      <vt:lpstr>Water Drops Template</vt:lpstr>
      <vt:lpstr>Example Bullet Point Slide</vt:lpstr>
      <vt:lpstr>Colour scheme</vt:lpstr>
      <vt:lpstr>Sample Graph (3 colours)</vt:lpstr>
      <vt:lpstr>Picture slide</vt:lpstr>
      <vt:lpstr>Process Flow</vt:lpstr>
      <vt:lpstr>Example of a table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Drops Template</dc:title>
  <dc:creator>Presentation Magazine</dc:creator>
  <cp:lastModifiedBy>Jonty Pearce</cp:lastModifiedBy>
  <cp:revision>37</cp:revision>
  <dcterms:created xsi:type="dcterms:W3CDTF">2005-03-15T10:04:38Z</dcterms:created>
  <dcterms:modified xsi:type="dcterms:W3CDTF">2015-02-22T11:11:00Z</dcterms:modified>
</cp:coreProperties>
</file>