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6"/>
  </p:notesMasterIdLst>
  <p:sldIdLst>
    <p:sldId id="256" r:id="rId2"/>
    <p:sldId id="312" r:id="rId3"/>
    <p:sldId id="313" r:id="rId4"/>
    <p:sldId id="314" r:id="rId5"/>
    <p:sldId id="315" r:id="rId6"/>
    <p:sldId id="316" r:id="rId7"/>
    <p:sldId id="317" r:id="rId8"/>
    <p:sldId id="318" r:id="rId9"/>
    <p:sldId id="319" r:id="rId10"/>
    <p:sldId id="320" r:id="rId11"/>
    <p:sldId id="321" r:id="rId12"/>
    <p:sldId id="322" r:id="rId13"/>
    <p:sldId id="323" r:id="rId14"/>
    <p:sldId id="324" r:id="rId15"/>
    <p:sldId id="325" r:id="rId16"/>
    <p:sldId id="326" r:id="rId17"/>
    <p:sldId id="327" r:id="rId18"/>
    <p:sldId id="328" r:id="rId19"/>
    <p:sldId id="329" r:id="rId20"/>
    <p:sldId id="330" r:id="rId21"/>
    <p:sldId id="331" r:id="rId22"/>
    <p:sldId id="332" r:id="rId23"/>
    <p:sldId id="333" r:id="rId24"/>
    <p:sldId id="334" r:id="rId25"/>
  </p:sldIdLst>
  <p:sldSz cx="9144000" cy="6858000" type="screen4x3"/>
  <p:notesSz cx="6858000" cy="9144000"/>
  <p:defaultTextStyle>
    <a:defPPr>
      <a:defRPr lang="en-GB"/>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70" autoAdjust="0"/>
    <p:restoredTop sz="94660"/>
  </p:normalViewPr>
  <p:slideViewPr>
    <p:cSldViewPr snapToGrid="0">
      <p:cViewPr varScale="1">
        <p:scale>
          <a:sx n="118" d="100"/>
          <a:sy n="118" d="100"/>
        </p:scale>
        <p:origin x="-1350" y="-102"/>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36004" cy="36004"/>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smtClean="0"/>
            </a:lvl1pPr>
          </a:lstStyle>
          <a:p>
            <a:pPr>
              <a:defRPr/>
            </a:pPr>
            <a:endParaRPr lang="en-GB" altLang="en-US"/>
          </a:p>
        </p:txBody>
      </p:sp>
      <p:sp>
        <p:nvSpPr>
          <p:cNvPr id="3075" name="Rectangle 3"/>
          <p:cNvSpPr>
            <a:spLocks noGrp="1" noChangeArrowheads="1"/>
          </p:cNvSpPr>
          <p:nvPr>
            <p:ph type="dt"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smtClean="0"/>
            </a:lvl1pPr>
          </a:lstStyle>
          <a:p>
            <a:pPr>
              <a:defRPr/>
            </a:pPr>
            <a:endParaRPr lang="en-GB" altLang="en-US"/>
          </a:p>
        </p:txBody>
      </p:sp>
      <p:sp>
        <p:nvSpPr>
          <p:cNvPr id="3076" name="Rectangle 4"/>
          <p:cNvSpPr>
            <a:spLocks noRo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3077" name="Rectangle 5"/>
          <p:cNvSpPr>
            <a:spLocks noGrp="1" noChangeArrowheads="1"/>
          </p:cNvSpPr>
          <p:nvPr>
            <p:ph type="body" sz="quarter" idx="3"/>
          </p:nvPr>
        </p:nvSpPr>
        <p:spPr bwMode="auto">
          <a:xfrm>
            <a:off x="685800" y="4343400"/>
            <a:ext cx="5486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GB" altLang="en-US" noProof="0" smtClean="0"/>
              <a:t>Click to edit Master text styles</a:t>
            </a:r>
          </a:p>
          <a:p>
            <a:pPr lvl="1"/>
            <a:r>
              <a:rPr lang="en-GB" altLang="en-US" noProof="0" smtClean="0"/>
              <a:t>Second level</a:t>
            </a:r>
          </a:p>
          <a:p>
            <a:pPr lvl="2"/>
            <a:r>
              <a:rPr lang="en-GB" altLang="en-US" noProof="0" smtClean="0"/>
              <a:t>Third level</a:t>
            </a:r>
          </a:p>
          <a:p>
            <a:pPr lvl="3"/>
            <a:r>
              <a:rPr lang="en-GB" altLang="en-US" noProof="0" smtClean="0"/>
              <a:t>Fourth level</a:t>
            </a:r>
          </a:p>
          <a:p>
            <a:pPr lvl="4"/>
            <a:r>
              <a:rPr lang="en-GB" altLang="en-US" noProof="0" smtClean="0"/>
              <a:t>Fifth level</a:t>
            </a:r>
          </a:p>
        </p:txBody>
      </p:sp>
      <p:sp>
        <p:nvSpPr>
          <p:cNvPr id="3078" name="Rectangle 6"/>
          <p:cNvSpPr>
            <a:spLocks noGrp="1" noChangeArrowheads="1"/>
          </p:cNvSpPr>
          <p:nvPr>
            <p:ph type="ftr" sz="quarter" idx="4"/>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smtClean="0"/>
            </a:lvl1pPr>
          </a:lstStyle>
          <a:p>
            <a:pPr>
              <a:defRPr/>
            </a:pPr>
            <a:endParaRPr lang="en-GB" altLang="en-US"/>
          </a:p>
        </p:txBody>
      </p:sp>
      <p:sp>
        <p:nvSpPr>
          <p:cNvPr id="3079" name="Rectangle 7"/>
          <p:cNvSpPr>
            <a:spLocks noGrp="1" noChangeArrowheads="1"/>
          </p:cNvSpPr>
          <p:nvPr>
            <p:ph type="sldNum" sz="quarter" idx="5"/>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smtClean="0"/>
            </a:lvl1pPr>
          </a:lstStyle>
          <a:p>
            <a:pPr>
              <a:defRPr/>
            </a:pPr>
            <a:fld id="{D4CBF8EF-D42F-4A34-B926-C808C2E9ECE8}" type="slidenum">
              <a:rPr lang="en-GB" altLang="en-US"/>
              <a:pPr>
                <a:defRPr/>
              </a:pPr>
              <a:t>‹#›</a:t>
            </a:fld>
            <a:endParaRPr lang="en-GB" altLang="en-US"/>
          </a:p>
        </p:txBody>
      </p:sp>
    </p:spTree>
    <p:extLst>
      <p:ext uri="{BB962C8B-B14F-4D97-AF65-F5344CB8AC3E}">
        <p14:creationId xmlns:p14="http://schemas.microsoft.com/office/powerpoint/2010/main" val="145333459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Arial" panose="020B0604020202020204"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4FAD646D-2725-4C1E-AF8B-FACACCD261AD}" type="slidenum">
              <a:rPr lang="en-GB" altLang="en-US"/>
              <a:pPr/>
              <a:t>1</a:t>
            </a:fld>
            <a:endParaRPr lang="en-GB" altLang="en-US"/>
          </a:p>
        </p:txBody>
      </p:sp>
      <p:sp>
        <p:nvSpPr>
          <p:cNvPr id="5123" name="Rectangle 2"/>
          <p:cNvSpPr>
            <a:spLocks noRot="1" noChangeArrowheads="1" noTextEdit="1"/>
          </p:cNvSpPr>
          <p:nvPr>
            <p:ph type="sldImg"/>
          </p:nvPr>
        </p:nvSpPr>
        <p:spPr>
          <a:ln/>
        </p:spPr>
      </p:sp>
      <p:sp>
        <p:nvSpPr>
          <p:cNvPr id="5124"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4064765251"/>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9CC86D0B-2370-4546-BC98-D49457C54EDC}" type="slidenum">
              <a:rPr lang="en-GB" altLang="en-US"/>
              <a:pPr/>
              <a:t>10</a:t>
            </a:fld>
            <a:endParaRPr lang="en-GB" altLang="en-US"/>
          </a:p>
        </p:txBody>
      </p:sp>
      <p:sp>
        <p:nvSpPr>
          <p:cNvPr id="23555" name="Rectangle 2"/>
          <p:cNvSpPr>
            <a:spLocks noRot="1" noChangeArrowheads="1" noTextEdit="1"/>
          </p:cNvSpPr>
          <p:nvPr>
            <p:ph type="sldImg"/>
          </p:nvPr>
        </p:nvSpPr>
        <p:spPr>
          <a:ln/>
        </p:spPr>
      </p:sp>
      <p:sp>
        <p:nvSpPr>
          <p:cNvPr id="23556"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316445051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0CF813DC-3E72-4930-95E4-DE048A071E3D}" type="slidenum">
              <a:rPr lang="en-GB" altLang="en-US"/>
              <a:pPr/>
              <a:t>11</a:t>
            </a:fld>
            <a:endParaRPr lang="en-GB" altLang="en-US"/>
          </a:p>
        </p:txBody>
      </p:sp>
      <p:sp>
        <p:nvSpPr>
          <p:cNvPr id="25603" name="Rectangle 2"/>
          <p:cNvSpPr>
            <a:spLocks noRot="1" noChangeArrowheads="1" noTextEdit="1"/>
          </p:cNvSpPr>
          <p:nvPr>
            <p:ph type="sldImg"/>
          </p:nvPr>
        </p:nvSpPr>
        <p:spPr>
          <a:ln/>
        </p:spPr>
      </p:sp>
      <p:sp>
        <p:nvSpPr>
          <p:cNvPr id="25604"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359629146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A8CC1840-94BE-40ED-8576-506273CDB343}" type="slidenum">
              <a:rPr lang="en-GB" altLang="en-US"/>
              <a:pPr/>
              <a:t>12</a:t>
            </a:fld>
            <a:endParaRPr lang="en-GB" altLang="en-US"/>
          </a:p>
        </p:txBody>
      </p:sp>
      <p:sp>
        <p:nvSpPr>
          <p:cNvPr id="27651" name="Rectangle 2"/>
          <p:cNvSpPr>
            <a:spLocks noRot="1" noChangeArrowheads="1" noTextEdit="1"/>
          </p:cNvSpPr>
          <p:nvPr>
            <p:ph type="sldImg"/>
          </p:nvPr>
        </p:nvSpPr>
        <p:spPr>
          <a:ln/>
        </p:spPr>
      </p:sp>
      <p:sp>
        <p:nvSpPr>
          <p:cNvPr id="27652"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343426785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2AB63585-FBE0-4A6E-923E-120F9BE5666F}" type="slidenum">
              <a:rPr lang="en-GB" altLang="en-US"/>
              <a:pPr/>
              <a:t>13</a:t>
            </a:fld>
            <a:endParaRPr lang="en-GB" altLang="en-US"/>
          </a:p>
        </p:txBody>
      </p:sp>
      <p:sp>
        <p:nvSpPr>
          <p:cNvPr id="29699" name="Rectangle 2"/>
          <p:cNvSpPr>
            <a:spLocks noRot="1" noChangeArrowheads="1" noTextEdit="1"/>
          </p:cNvSpPr>
          <p:nvPr>
            <p:ph type="sldImg"/>
          </p:nvPr>
        </p:nvSpPr>
        <p:spPr>
          <a:ln/>
        </p:spPr>
      </p:sp>
      <p:sp>
        <p:nvSpPr>
          <p:cNvPr id="29700"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3582121501"/>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DF1CE029-99BC-477A-9B7E-00418612289C}" type="slidenum">
              <a:rPr lang="en-GB" altLang="en-US"/>
              <a:pPr/>
              <a:t>14</a:t>
            </a:fld>
            <a:endParaRPr lang="en-GB" altLang="en-US"/>
          </a:p>
        </p:txBody>
      </p:sp>
      <p:sp>
        <p:nvSpPr>
          <p:cNvPr id="31747" name="Rectangle 2"/>
          <p:cNvSpPr>
            <a:spLocks noRot="1" noChangeArrowheads="1" noTextEdit="1"/>
          </p:cNvSpPr>
          <p:nvPr>
            <p:ph type="sldImg"/>
          </p:nvPr>
        </p:nvSpPr>
        <p:spPr>
          <a:ln/>
        </p:spPr>
      </p:sp>
      <p:sp>
        <p:nvSpPr>
          <p:cNvPr id="31748"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1644417391"/>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02AD0C20-93D1-49E8-AEC9-532CC0729D82}" type="slidenum">
              <a:rPr lang="en-GB" altLang="en-US"/>
              <a:pPr/>
              <a:t>15</a:t>
            </a:fld>
            <a:endParaRPr lang="en-GB" altLang="en-US"/>
          </a:p>
        </p:txBody>
      </p:sp>
      <p:sp>
        <p:nvSpPr>
          <p:cNvPr id="33795" name="Rectangle 2"/>
          <p:cNvSpPr>
            <a:spLocks noRot="1" noChangeArrowheads="1" noTextEdit="1"/>
          </p:cNvSpPr>
          <p:nvPr>
            <p:ph type="sldImg"/>
          </p:nvPr>
        </p:nvSpPr>
        <p:spPr>
          <a:ln/>
        </p:spPr>
      </p:sp>
      <p:sp>
        <p:nvSpPr>
          <p:cNvPr id="33796"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1935868000"/>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138FF3A9-3929-4132-979F-BB8A6C0CD403}" type="slidenum">
              <a:rPr lang="en-GB" altLang="en-US"/>
              <a:pPr/>
              <a:t>16</a:t>
            </a:fld>
            <a:endParaRPr lang="en-GB" altLang="en-US"/>
          </a:p>
        </p:txBody>
      </p:sp>
      <p:sp>
        <p:nvSpPr>
          <p:cNvPr id="35843" name="Rectangle 2"/>
          <p:cNvSpPr>
            <a:spLocks noRot="1" noChangeArrowheads="1" noTextEdit="1"/>
          </p:cNvSpPr>
          <p:nvPr>
            <p:ph type="sldImg"/>
          </p:nvPr>
        </p:nvSpPr>
        <p:spPr>
          <a:ln/>
        </p:spPr>
      </p:sp>
      <p:sp>
        <p:nvSpPr>
          <p:cNvPr id="35844"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2255493470"/>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8D8E5CE1-207C-4141-A141-6B9B2DD3BDDE}" type="slidenum">
              <a:rPr lang="en-GB" altLang="en-US"/>
              <a:pPr/>
              <a:t>17</a:t>
            </a:fld>
            <a:endParaRPr lang="en-GB" altLang="en-US"/>
          </a:p>
        </p:txBody>
      </p:sp>
      <p:sp>
        <p:nvSpPr>
          <p:cNvPr id="37891" name="Rectangle 2"/>
          <p:cNvSpPr>
            <a:spLocks noRot="1" noChangeArrowheads="1" noTextEdit="1"/>
          </p:cNvSpPr>
          <p:nvPr>
            <p:ph type="sldImg"/>
          </p:nvPr>
        </p:nvSpPr>
        <p:spPr>
          <a:ln/>
        </p:spPr>
      </p:sp>
      <p:sp>
        <p:nvSpPr>
          <p:cNvPr id="37892"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2756901278"/>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8EAAD257-EC52-4AB9-BF5F-FCF2565E42AF}" type="slidenum">
              <a:rPr lang="en-GB" altLang="en-US"/>
              <a:pPr/>
              <a:t>18</a:t>
            </a:fld>
            <a:endParaRPr lang="en-GB" altLang="en-US"/>
          </a:p>
        </p:txBody>
      </p:sp>
      <p:sp>
        <p:nvSpPr>
          <p:cNvPr id="39939" name="Rectangle 2"/>
          <p:cNvSpPr>
            <a:spLocks noRot="1" noChangeArrowheads="1" noTextEdit="1"/>
          </p:cNvSpPr>
          <p:nvPr>
            <p:ph type="sldImg"/>
          </p:nvPr>
        </p:nvSpPr>
        <p:spPr>
          <a:ln/>
        </p:spPr>
      </p:sp>
      <p:sp>
        <p:nvSpPr>
          <p:cNvPr id="39940"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52996190"/>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0A37383F-F399-456D-A919-C878FBF1ECA6}" type="slidenum">
              <a:rPr lang="en-GB" altLang="en-US"/>
              <a:pPr/>
              <a:t>19</a:t>
            </a:fld>
            <a:endParaRPr lang="en-GB" altLang="en-US"/>
          </a:p>
        </p:txBody>
      </p:sp>
      <p:sp>
        <p:nvSpPr>
          <p:cNvPr id="41987" name="Rectangle 2"/>
          <p:cNvSpPr>
            <a:spLocks noRot="1" noChangeArrowheads="1" noTextEdit="1"/>
          </p:cNvSpPr>
          <p:nvPr>
            <p:ph type="sldImg"/>
          </p:nvPr>
        </p:nvSpPr>
        <p:spPr>
          <a:ln/>
        </p:spPr>
      </p:sp>
      <p:sp>
        <p:nvSpPr>
          <p:cNvPr id="41988"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160744031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1CAABBF3-5F54-4B79-934E-DB626FB1F2BF}" type="slidenum">
              <a:rPr lang="en-GB" altLang="en-US"/>
              <a:pPr/>
              <a:t>2</a:t>
            </a:fld>
            <a:endParaRPr lang="en-GB" altLang="en-US"/>
          </a:p>
        </p:txBody>
      </p:sp>
      <p:sp>
        <p:nvSpPr>
          <p:cNvPr id="7171" name="Rectangle 2"/>
          <p:cNvSpPr>
            <a:spLocks noRot="1" noChangeArrowheads="1" noTextEdit="1"/>
          </p:cNvSpPr>
          <p:nvPr>
            <p:ph type="sldImg"/>
          </p:nvPr>
        </p:nvSpPr>
        <p:spPr>
          <a:ln/>
        </p:spPr>
      </p:sp>
      <p:sp>
        <p:nvSpPr>
          <p:cNvPr id="7172"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391661485"/>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6C063596-9858-49AE-8F99-85B6964B7ED8}" type="slidenum">
              <a:rPr lang="en-GB" altLang="en-US"/>
              <a:pPr/>
              <a:t>20</a:t>
            </a:fld>
            <a:endParaRPr lang="en-GB" altLang="en-US"/>
          </a:p>
        </p:txBody>
      </p:sp>
      <p:sp>
        <p:nvSpPr>
          <p:cNvPr id="44035" name="Rectangle 2"/>
          <p:cNvSpPr>
            <a:spLocks noRot="1" noChangeArrowheads="1" noTextEdit="1"/>
          </p:cNvSpPr>
          <p:nvPr>
            <p:ph type="sldImg"/>
          </p:nvPr>
        </p:nvSpPr>
        <p:spPr>
          <a:ln/>
        </p:spPr>
      </p:sp>
      <p:sp>
        <p:nvSpPr>
          <p:cNvPr id="44036"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2627924938"/>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3DE4F91E-0E03-44EC-BB36-028D449F8ECA}" type="slidenum">
              <a:rPr lang="en-GB" altLang="en-US"/>
              <a:pPr/>
              <a:t>21</a:t>
            </a:fld>
            <a:endParaRPr lang="en-GB" altLang="en-US"/>
          </a:p>
        </p:txBody>
      </p:sp>
      <p:sp>
        <p:nvSpPr>
          <p:cNvPr id="46083" name="Rectangle 2"/>
          <p:cNvSpPr>
            <a:spLocks noRot="1" noChangeArrowheads="1" noTextEdit="1"/>
          </p:cNvSpPr>
          <p:nvPr>
            <p:ph type="sldImg"/>
          </p:nvPr>
        </p:nvSpPr>
        <p:spPr>
          <a:ln/>
        </p:spPr>
      </p:sp>
      <p:sp>
        <p:nvSpPr>
          <p:cNvPr id="46084"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2276421477"/>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DA3B15B5-F102-46B8-8DEB-E9775CE86AD7}" type="slidenum">
              <a:rPr lang="en-GB" altLang="en-US"/>
              <a:pPr/>
              <a:t>22</a:t>
            </a:fld>
            <a:endParaRPr lang="en-GB" altLang="en-US"/>
          </a:p>
        </p:txBody>
      </p:sp>
      <p:sp>
        <p:nvSpPr>
          <p:cNvPr id="48131" name="Rectangle 2"/>
          <p:cNvSpPr>
            <a:spLocks noRot="1" noChangeArrowheads="1" noTextEdit="1"/>
          </p:cNvSpPr>
          <p:nvPr>
            <p:ph type="sldImg"/>
          </p:nvPr>
        </p:nvSpPr>
        <p:spPr>
          <a:ln/>
        </p:spPr>
      </p:sp>
      <p:sp>
        <p:nvSpPr>
          <p:cNvPr id="48132"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1888738423"/>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3DAFA697-1FB5-4744-BEFC-5040CA67A3D5}" type="slidenum">
              <a:rPr lang="en-GB" altLang="en-US"/>
              <a:pPr/>
              <a:t>23</a:t>
            </a:fld>
            <a:endParaRPr lang="en-GB" altLang="en-US"/>
          </a:p>
        </p:txBody>
      </p:sp>
      <p:sp>
        <p:nvSpPr>
          <p:cNvPr id="50179" name="Rectangle 2"/>
          <p:cNvSpPr>
            <a:spLocks noRot="1" noChangeArrowheads="1" noTextEdit="1"/>
          </p:cNvSpPr>
          <p:nvPr>
            <p:ph type="sldImg"/>
          </p:nvPr>
        </p:nvSpPr>
        <p:spPr>
          <a:ln/>
        </p:spPr>
      </p:sp>
      <p:sp>
        <p:nvSpPr>
          <p:cNvPr id="50180"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136144875"/>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9AD00FE3-FAF5-48C4-8C60-53C4D3A42F7C}" type="slidenum">
              <a:rPr lang="en-GB" altLang="en-US"/>
              <a:pPr/>
              <a:t>24</a:t>
            </a:fld>
            <a:endParaRPr lang="en-GB" altLang="en-US"/>
          </a:p>
        </p:txBody>
      </p:sp>
      <p:sp>
        <p:nvSpPr>
          <p:cNvPr id="52227" name="Rectangle 2"/>
          <p:cNvSpPr>
            <a:spLocks noRot="1" noChangeArrowheads="1" noTextEdit="1"/>
          </p:cNvSpPr>
          <p:nvPr>
            <p:ph type="sldImg"/>
          </p:nvPr>
        </p:nvSpPr>
        <p:spPr>
          <a:ln/>
        </p:spPr>
      </p:sp>
      <p:sp>
        <p:nvSpPr>
          <p:cNvPr id="52228"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41400984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E24482EC-2A5D-4A40-9EC0-794A32BBAFE0}" type="slidenum">
              <a:rPr lang="en-GB" altLang="en-US"/>
              <a:pPr/>
              <a:t>3</a:t>
            </a:fld>
            <a:endParaRPr lang="en-GB" altLang="en-US"/>
          </a:p>
        </p:txBody>
      </p:sp>
      <p:sp>
        <p:nvSpPr>
          <p:cNvPr id="9219" name="Rectangle 2"/>
          <p:cNvSpPr>
            <a:spLocks noRot="1" noChangeArrowheads="1" noTextEdit="1"/>
          </p:cNvSpPr>
          <p:nvPr>
            <p:ph type="sldImg"/>
          </p:nvPr>
        </p:nvSpPr>
        <p:spPr>
          <a:ln/>
        </p:spPr>
      </p:sp>
      <p:sp>
        <p:nvSpPr>
          <p:cNvPr id="9220"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85225235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C0936AD5-6553-4EA9-9BF4-D606BE4EB018}" type="slidenum">
              <a:rPr lang="en-GB" altLang="en-US"/>
              <a:pPr/>
              <a:t>4</a:t>
            </a:fld>
            <a:endParaRPr lang="en-GB" altLang="en-US"/>
          </a:p>
        </p:txBody>
      </p:sp>
      <p:sp>
        <p:nvSpPr>
          <p:cNvPr id="11267" name="Rectangle 2"/>
          <p:cNvSpPr>
            <a:spLocks noRot="1" noChangeArrowheads="1" noTextEdit="1"/>
          </p:cNvSpPr>
          <p:nvPr>
            <p:ph type="sldImg"/>
          </p:nvPr>
        </p:nvSpPr>
        <p:spPr>
          <a:ln/>
        </p:spPr>
      </p:sp>
      <p:sp>
        <p:nvSpPr>
          <p:cNvPr id="11268"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32104663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5C0820E9-FE63-4C77-83F1-B65D5B7050EA}" type="slidenum">
              <a:rPr lang="en-GB" altLang="en-US"/>
              <a:pPr/>
              <a:t>5</a:t>
            </a:fld>
            <a:endParaRPr lang="en-GB" altLang="en-US"/>
          </a:p>
        </p:txBody>
      </p:sp>
      <p:sp>
        <p:nvSpPr>
          <p:cNvPr id="13315" name="Rectangle 2"/>
          <p:cNvSpPr>
            <a:spLocks noRot="1" noChangeArrowheads="1" noTextEdit="1"/>
          </p:cNvSpPr>
          <p:nvPr>
            <p:ph type="sldImg"/>
          </p:nvPr>
        </p:nvSpPr>
        <p:spPr>
          <a:ln/>
        </p:spPr>
      </p:sp>
      <p:sp>
        <p:nvSpPr>
          <p:cNvPr id="13316"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145138733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9556D89D-EB97-4ED2-852E-F06ED70CC95D}" type="slidenum">
              <a:rPr lang="en-GB" altLang="en-US"/>
              <a:pPr/>
              <a:t>6</a:t>
            </a:fld>
            <a:endParaRPr lang="en-GB" altLang="en-US"/>
          </a:p>
        </p:txBody>
      </p:sp>
      <p:sp>
        <p:nvSpPr>
          <p:cNvPr id="15363" name="Rectangle 2"/>
          <p:cNvSpPr>
            <a:spLocks noRot="1" noChangeArrowheads="1" noTextEdit="1"/>
          </p:cNvSpPr>
          <p:nvPr>
            <p:ph type="sldImg"/>
          </p:nvPr>
        </p:nvSpPr>
        <p:spPr>
          <a:ln/>
        </p:spPr>
      </p:sp>
      <p:sp>
        <p:nvSpPr>
          <p:cNvPr id="15364"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186360622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A5A66B8B-304E-43F2-B417-B5E0FADB6AB5}" type="slidenum">
              <a:rPr lang="en-GB" altLang="en-US"/>
              <a:pPr/>
              <a:t>7</a:t>
            </a:fld>
            <a:endParaRPr lang="en-GB" altLang="en-US"/>
          </a:p>
        </p:txBody>
      </p:sp>
      <p:sp>
        <p:nvSpPr>
          <p:cNvPr id="17411" name="Rectangle 2"/>
          <p:cNvSpPr>
            <a:spLocks noRot="1" noChangeArrowheads="1" noTextEdit="1"/>
          </p:cNvSpPr>
          <p:nvPr>
            <p:ph type="sldImg"/>
          </p:nvPr>
        </p:nvSpPr>
        <p:spPr>
          <a:ln/>
        </p:spPr>
      </p:sp>
      <p:sp>
        <p:nvSpPr>
          <p:cNvPr id="17412"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100000460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8FC55531-BE5E-406B-BEE2-B30242044BED}" type="slidenum">
              <a:rPr lang="en-GB" altLang="en-US"/>
              <a:pPr/>
              <a:t>8</a:t>
            </a:fld>
            <a:endParaRPr lang="en-GB" altLang="en-US"/>
          </a:p>
        </p:txBody>
      </p:sp>
      <p:sp>
        <p:nvSpPr>
          <p:cNvPr id="19459" name="Rectangle 2"/>
          <p:cNvSpPr>
            <a:spLocks noRot="1" noChangeArrowheads="1" noTextEdit="1"/>
          </p:cNvSpPr>
          <p:nvPr>
            <p:ph type="sldImg"/>
          </p:nvPr>
        </p:nvSpPr>
        <p:spPr>
          <a:ln/>
        </p:spPr>
      </p:sp>
      <p:sp>
        <p:nvSpPr>
          <p:cNvPr id="19460"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94412355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7"/>
          <p:cNvSpPr>
            <a:spLocks noGrp="1" noChangeArrowheads="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87807037-6E49-417B-8FDD-565C51E147CD}" type="slidenum">
              <a:rPr lang="en-GB" altLang="en-US"/>
              <a:pPr/>
              <a:t>9</a:t>
            </a:fld>
            <a:endParaRPr lang="en-GB" altLang="en-US"/>
          </a:p>
        </p:txBody>
      </p:sp>
      <p:sp>
        <p:nvSpPr>
          <p:cNvPr id="21507" name="Rectangle 2"/>
          <p:cNvSpPr>
            <a:spLocks noRot="1" noChangeArrowheads="1" noTextEdit="1"/>
          </p:cNvSpPr>
          <p:nvPr>
            <p:ph type="sldImg"/>
          </p:nvPr>
        </p:nvSpPr>
        <p:spPr>
          <a:ln/>
        </p:spPr>
      </p:sp>
      <p:sp>
        <p:nvSpPr>
          <p:cNvPr id="21508" name="Rectangle 3"/>
          <p:cNvSpPr>
            <a:spLocks noGrp="1" noChangeArrowheads="1"/>
          </p:cNvSpPr>
          <p:nvPr>
            <p:ph type="body" idx="1"/>
          </p:nvPr>
        </p:nvSpPr>
        <p:spPr>
          <a:noFill/>
        </p:spPr>
        <p:txBody>
          <a:bodyPr/>
          <a:lstStyle/>
          <a:p>
            <a:pPr eaLnBrk="1" hangingPunct="1"/>
            <a:endParaRPr lang="en-US" altLang="en-US" smtClean="0"/>
          </a:p>
        </p:txBody>
      </p:sp>
    </p:spTree>
    <p:extLst>
      <p:ext uri="{BB962C8B-B14F-4D97-AF65-F5344CB8AC3E}">
        <p14:creationId xmlns:p14="http://schemas.microsoft.com/office/powerpoint/2010/main" val="39455836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Text Box 13"/>
          <p:cNvSpPr txBox="1">
            <a:spLocks noChangeArrowheads="1"/>
          </p:cNvSpPr>
          <p:nvPr userDrawn="1"/>
        </p:nvSpPr>
        <p:spPr bwMode="auto">
          <a:xfrm>
            <a:off x="2254250" y="1335088"/>
            <a:ext cx="4637088" cy="5191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en-GB" altLang="en-US" sz="2800">
                <a:solidFill>
                  <a:schemeClr val="bg1"/>
                </a:solidFill>
              </a:rPr>
              <a:t>The next session will start in</a:t>
            </a:r>
          </a:p>
        </p:txBody>
      </p:sp>
      <p:sp>
        <p:nvSpPr>
          <p:cNvPr id="164872" name="Rectangle 8"/>
          <p:cNvSpPr>
            <a:spLocks noGrp="1" noChangeArrowheads="1"/>
          </p:cNvSpPr>
          <p:nvPr>
            <p:ph type="ctrTitle"/>
          </p:nvPr>
        </p:nvSpPr>
        <p:spPr>
          <a:xfrm>
            <a:off x="661988" y="254000"/>
            <a:ext cx="7772400" cy="1470025"/>
          </a:xfrm>
        </p:spPr>
        <p:txBody>
          <a:bodyPr/>
          <a:lstStyle>
            <a:lvl1pPr>
              <a:defRPr/>
            </a:lvl1pPr>
          </a:lstStyle>
          <a:p>
            <a:pPr lvl="0"/>
            <a:r>
              <a:rPr lang="en-GB" altLang="en-US" noProof="0" smtClean="0"/>
              <a:t>Countdown Timer</a:t>
            </a:r>
          </a:p>
        </p:txBody>
      </p:sp>
      <p:sp>
        <p:nvSpPr>
          <p:cNvPr id="164873" name="Rectangle 9"/>
          <p:cNvSpPr>
            <a:spLocks noGrp="1" noChangeArrowheads="1"/>
          </p:cNvSpPr>
          <p:nvPr>
            <p:ph type="subTitle" idx="1"/>
          </p:nvPr>
        </p:nvSpPr>
        <p:spPr>
          <a:xfrm>
            <a:off x="1371600" y="3886200"/>
            <a:ext cx="6400800" cy="1752600"/>
          </a:xfrm>
        </p:spPr>
        <p:txBody>
          <a:bodyPr/>
          <a:lstStyle>
            <a:lvl1pPr marL="0" indent="0" algn="ctr">
              <a:buFontTx/>
              <a:buNone/>
              <a:defRPr/>
            </a:lvl1pPr>
          </a:lstStyle>
          <a:p>
            <a:pPr lvl="0"/>
            <a:r>
              <a:rPr lang="en-GB" altLang="en-US" noProof="0" smtClean="0"/>
              <a:t>Click to edit Master subtitle style</a:t>
            </a:r>
          </a:p>
        </p:txBody>
      </p:sp>
      <p:sp>
        <p:nvSpPr>
          <p:cNvPr id="5" name="Rectangle 10"/>
          <p:cNvSpPr>
            <a:spLocks noGrp="1" noChangeArrowheads="1"/>
          </p:cNvSpPr>
          <p:nvPr>
            <p:ph type="dt" sz="half" idx="10"/>
          </p:nvPr>
        </p:nvSpPr>
        <p:spPr/>
        <p:txBody>
          <a:bodyPr/>
          <a:lstStyle>
            <a:lvl1pPr>
              <a:defRPr smtClean="0"/>
            </a:lvl1pPr>
          </a:lstStyle>
          <a:p>
            <a:pPr>
              <a:defRPr/>
            </a:pPr>
            <a:endParaRPr lang="en-GB" altLang="en-US"/>
          </a:p>
        </p:txBody>
      </p:sp>
      <p:sp>
        <p:nvSpPr>
          <p:cNvPr id="6" name="Rectangle 11"/>
          <p:cNvSpPr>
            <a:spLocks noGrp="1" noChangeArrowheads="1"/>
          </p:cNvSpPr>
          <p:nvPr>
            <p:ph type="ftr" sz="quarter" idx="11"/>
          </p:nvPr>
        </p:nvSpPr>
        <p:spPr/>
        <p:txBody>
          <a:bodyPr/>
          <a:lstStyle>
            <a:lvl1pPr>
              <a:defRPr smtClean="0"/>
            </a:lvl1pPr>
          </a:lstStyle>
          <a:p>
            <a:pPr>
              <a:defRPr/>
            </a:pPr>
            <a:endParaRPr lang="en-GB" altLang="en-US"/>
          </a:p>
        </p:txBody>
      </p:sp>
      <p:sp>
        <p:nvSpPr>
          <p:cNvPr id="7" name="Rectangle 12"/>
          <p:cNvSpPr>
            <a:spLocks noGrp="1" noChangeArrowheads="1"/>
          </p:cNvSpPr>
          <p:nvPr>
            <p:ph type="sldNum" sz="quarter" idx="12"/>
          </p:nvPr>
        </p:nvSpPr>
        <p:spPr/>
        <p:txBody>
          <a:bodyPr/>
          <a:lstStyle>
            <a:lvl1pPr>
              <a:defRPr smtClean="0"/>
            </a:lvl1pPr>
          </a:lstStyle>
          <a:p>
            <a:pPr>
              <a:defRPr/>
            </a:pPr>
            <a:fld id="{B0931820-915B-4357-B2F7-1E5DB6DEDDF9}" type="slidenum">
              <a:rPr lang="en-GB" altLang="en-US"/>
              <a:pPr>
                <a:defRPr/>
              </a:pPr>
              <a:t>‹#›</a:t>
            </a:fld>
            <a:endParaRPr lang="en-GB" altLang="en-US"/>
          </a:p>
        </p:txBody>
      </p:sp>
    </p:spTree>
    <p:extLst>
      <p:ext uri="{BB962C8B-B14F-4D97-AF65-F5344CB8AC3E}">
        <p14:creationId xmlns:p14="http://schemas.microsoft.com/office/powerpoint/2010/main" val="2923089355"/>
      </p:ext>
    </p:extLst>
  </p:cSld>
  <p:clrMapOvr>
    <a:masterClrMapping/>
  </p:clrMapOvr>
  <p:transition advClick="0" advTm="57000"/>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6" name="Rectangle 6"/>
          <p:cNvSpPr>
            <a:spLocks noGrp="1" noChangeArrowheads="1"/>
          </p:cNvSpPr>
          <p:nvPr>
            <p:ph type="sldNum" sz="quarter" idx="12"/>
          </p:nvPr>
        </p:nvSpPr>
        <p:spPr>
          <a:ln/>
        </p:spPr>
        <p:txBody>
          <a:bodyPr/>
          <a:lstStyle>
            <a:lvl1pPr>
              <a:defRPr/>
            </a:lvl1pPr>
          </a:lstStyle>
          <a:p>
            <a:pPr>
              <a:defRPr/>
            </a:pPr>
            <a:fld id="{7FFE1146-2289-4FB8-8ED1-71E3E7416F18}" type="slidenum">
              <a:rPr lang="en-GB" altLang="en-US"/>
              <a:pPr>
                <a:defRPr/>
              </a:pPr>
              <a:t>‹#›</a:t>
            </a:fld>
            <a:endParaRPr lang="en-GB" altLang="en-US"/>
          </a:p>
        </p:txBody>
      </p:sp>
    </p:spTree>
    <p:extLst>
      <p:ext uri="{BB962C8B-B14F-4D97-AF65-F5344CB8AC3E}">
        <p14:creationId xmlns:p14="http://schemas.microsoft.com/office/powerpoint/2010/main" val="4107057690"/>
      </p:ext>
    </p:extLst>
  </p:cSld>
  <p:clrMapOvr>
    <a:masterClrMapping/>
  </p:clrMapOvr>
  <p:transition advClick="0" advTm="57000"/>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6" name="Rectangle 6"/>
          <p:cNvSpPr>
            <a:spLocks noGrp="1" noChangeArrowheads="1"/>
          </p:cNvSpPr>
          <p:nvPr>
            <p:ph type="sldNum" sz="quarter" idx="12"/>
          </p:nvPr>
        </p:nvSpPr>
        <p:spPr>
          <a:ln/>
        </p:spPr>
        <p:txBody>
          <a:bodyPr/>
          <a:lstStyle>
            <a:lvl1pPr>
              <a:defRPr/>
            </a:lvl1pPr>
          </a:lstStyle>
          <a:p>
            <a:pPr>
              <a:defRPr/>
            </a:pPr>
            <a:fld id="{F4B72CC5-9C8F-4F96-A9C7-5BBB09F0CB04}" type="slidenum">
              <a:rPr lang="en-GB" altLang="en-US"/>
              <a:pPr>
                <a:defRPr/>
              </a:pPr>
              <a:t>‹#›</a:t>
            </a:fld>
            <a:endParaRPr lang="en-GB" altLang="en-US"/>
          </a:p>
        </p:txBody>
      </p:sp>
    </p:spTree>
    <p:extLst>
      <p:ext uri="{BB962C8B-B14F-4D97-AF65-F5344CB8AC3E}">
        <p14:creationId xmlns:p14="http://schemas.microsoft.com/office/powerpoint/2010/main" val="956431187"/>
      </p:ext>
    </p:extLst>
  </p:cSld>
  <p:clrMapOvr>
    <a:masterClrMapping/>
  </p:clrMapOvr>
  <p:transition advClick="0" advTm="57000"/>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6" name="Rectangle 6"/>
          <p:cNvSpPr>
            <a:spLocks noGrp="1" noChangeArrowheads="1"/>
          </p:cNvSpPr>
          <p:nvPr>
            <p:ph type="sldNum" sz="quarter" idx="12"/>
          </p:nvPr>
        </p:nvSpPr>
        <p:spPr>
          <a:ln/>
        </p:spPr>
        <p:txBody>
          <a:bodyPr/>
          <a:lstStyle>
            <a:lvl1pPr>
              <a:defRPr/>
            </a:lvl1pPr>
          </a:lstStyle>
          <a:p>
            <a:pPr>
              <a:defRPr/>
            </a:pPr>
            <a:fld id="{3B0816F9-FBC8-4246-921D-D60BF6F34504}" type="slidenum">
              <a:rPr lang="en-GB" altLang="en-US"/>
              <a:pPr>
                <a:defRPr/>
              </a:pPr>
              <a:t>‹#›</a:t>
            </a:fld>
            <a:endParaRPr lang="en-GB" altLang="en-US"/>
          </a:p>
        </p:txBody>
      </p:sp>
    </p:spTree>
    <p:extLst>
      <p:ext uri="{BB962C8B-B14F-4D97-AF65-F5344CB8AC3E}">
        <p14:creationId xmlns:p14="http://schemas.microsoft.com/office/powerpoint/2010/main" val="3133895646"/>
      </p:ext>
    </p:extLst>
  </p:cSld>
  <p:clrMapOvr>
    <a:masterClrMapping/>
  </p:clrMapOvr>
  <p:transition advClick="0" advTm="5700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smtClean="0"/>
              <a:t>Click to edit Master title style</a:t>
            </a:r>
            <a:endParaRPr lang="en-GB"/>
          </a:p>
        </p:txBody>
      </p:sp>
      <p:sp>
        <p:nvSpPr>
          <p:cNvPr id="3" name="Text Placeholder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6" name="Rectangle 6"/>
          <p:cNvSpPr>
            <a:spLocks noGrp="1" noChangeArrowheads="1"/>
          </p:cNvSpPr>
          <p:nvPr>
            <p:ph type="sldNum" sz="quarter" idx="12"/>
          </p:nvPr>
        </p:nvSpPr>
        <p:spPr>
          <a:ln/>
        </p:spPr>
        <p:txBody>
          <a:bodyPr/>
          <a:lstStyle>
            <a:lvl1pPr>
              <a:defRPr/>
            </a:lvl1pPr>
          </a:lstStyle>
          <a:p>
            <a:pPr>
              <a:defRPr/>
            </a:pPr>
            <a:fld id="{9EDB53BE-11EB-4808-A9C4-659B51101269}" type="slidenum">
              <a:rPr lang="en-GB" altLang="en-US"/>
              <a:pPr>
                <a:defRPr/>
              </a:pPr>
              <a:t>‹#›</a:t>
            </a:fld>
            <a:endParaRPr lang="en-GB" altLang="en-US"/>
          </a:p>
        </p:txBody>
      </p:sp>
    </p:spTree>
    <p:extLst>
      <p:ext uri="{BB962C8B-B14F-4D97-AF65-F5344CB8AC3E}">
        <p14:creationId xmlns:p14="http://schemas.microsoft.com/office/powerpoint/2010/main" val="1378174123"/>
      </p:ext>
    </p:extLst>
  </p:cSld>
  <p:clrMapOvr>
    <a:masterClrMapping/>
  </p:clrMapOvr>
  <p:transition advClick="0" advTm="5700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3098800"/>
            <a:ext cx="4038600" cy="30273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3098800"/>
            <a:ext cx="4038600" cy="302736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7" name="Rectangle 6"/>
          <p:cNvSpPr>
            <a:spLocks noGrp="1" noChangeArrowheads="1"/>
          </p:cNvSpPr>
          <p:nvPr>
            <p:ph type="sldNum" sz="quarter" idx="12"/>
          </p:nvPr>
        </p:nvSpPr>
        <p:spPr>
          <a:ln/>
        </p:spPr>
        <p:txBody>
          <a:bodyPr/>
          <a:lstStyle>
            <a:lvl1pPr>
              <a:defRPr/>
            </a:lvl1pPr>
          </a:lstStyle>
          <a:p>
            <a:pPr>
              <a:defRPr/>
            </a:pPr>
            <a:fld id="{A92476D6-A8DB-48E3-A119-6C61E0BAE00F}" type="slidenum">
              <a:rPr lang="en-GB" altLang="en-US"/>
              <a:pPr>
                <a:defRPr/>
              </a:pPr>
              <a:t>‹#›</a:t>
            </a:fld>
            <a:endParaRPr lang="en-GB" altLang="en-US"/>
          </a:p>
        </p:txBody>
      </p:sp>
    </p:spTree>
    <p:extLst>
      <p:ext uri="{BB962C8B-B14F-4D97-AF65-F5344CB8AC3E}">
        <p14:creationId xmlns:p14="http://schemas.microsoft.com/office/powerpoint/2010/main" val="172239891"/>
      </p:ext>
    </p:extLst>
  </p:cSld>
  <p:clrMapOvr>
    <a:masterClrMapping/>
  </p:clrMapOvr>
  <p:transition advClick="0" advTm="5700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smtClean="0"/>
              <a:t>Click to edit Master title style</a:t>
            </a:r>
            <a:endParaRPr lang="en-GB"/>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9" name="Rectangle 6"/>
          <p:cNvSpPr>
            <a:spLocks noGrp="1" noChangeArrowheads="1"/>
          </p:cNvSpPr>
          <p:nvPr>
            <p:ph type="sldNum" sz="quarter" idx="12"/>
          </p:nvPr>
        </p:nvSpPr>
        <p:spPr>
          <a:ln/>
        </p:spPr>
        <p:txBody>
          <a:bodyPr/>
          <a:lstStyle>
            <a:lvl1pPr>
              <a:defRPr/>
            </a:lvl1pPr>
          </a:lstStyle>
          <a:p>
            <a:pPr>
              <a:defRPr/>
            </a:pPr>
            <a:fld id="{18C96FE3-F5B5-4C01-96B8-82BBC827A10F}" type="slidenum">
              <a:rPr lang="en-GB" altLang="en-US"/>
              <a:pPr>
                <a:defRPr/>
              </a:pPr>
              <a:t>‹#›</a:t>
            </a:fld>
            <a:endParaRPr lang="en-GB" altLang="en-US"/>
          </a:p>
        </p:txBody>
      </p:sp>
    </p:spTree>
    <p:extLst>
      <p:ext uri="{BB962C8B-B14F-4D97-AF65-F5344CB8AC3E}">
        <p14:creationId xmlns:p14="http://schemas.microsoft.com/office/powerpoint/2010/main" val="4141164817"/>
      </p:ext>
    </p:extLst>
  </p:cSld>
  <p:clrMapOvr>
    <a:masterClrMapping/>
  </p:clrMapOvr>
  <p:transition advClick="0" advTm="5700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5" name="Rectangle 6"/>
          <p:cNvSpPr>
            <a:spLocks noGrp="1" noChangeArrowheads="1"/>
          </p:cNvSpPr>
          <p:nvPr>
            <p:ph type="sldNum" sz="quarter" idx="12"/>
          </p:nvPr>
        </p:nvSpPr>
        <p:spPr>
          <a:ln/>
        </p:spPr>
        <p:txBody>
          <a:bodyPr/>
          <a:lstStyle>
            <a:lvl1pPr>
              <a:defRPr/>
            </a:lvl1pPr>
          </a:lstStyle>
          <a:p>
            <a:pPr>
              <a:defRPr/>
            </a:pPr>
            <a:fld id="{4FD0BE45-44DC-48C2-B525-775A9BDEF098}" type="slidenum">
              <a:rPr lang="en-GB" altLang="en-US"/>
              <a:pPr>
                <a:defRPr/>
              </a:pPr>
              <a:t>‹#›</a:t>
            </a:fld>
            <a:endParaRPr lang="en-GB" altLang="en-US"/>
          </a:p>
        </p:txBody>
      </p:sp>
    </p:spTree>
    <p:extLst>
      <p:ext uri="{BB962C8B-B14F-4D97-AF65-F5344CB8AC3E}">
        <p14:creationId xmlns:p14="http://schemas.microsoft.com/office/powerpoint/2010/main" val="3762619139"/>
      </p:ext>
    </p:extLst>
  </p:cSld>
  <p:clrMapOvr>
    <a:masterClrMapping/>
  </p:clrMapOvr>
  <p:transition advClick="0" advTm="5700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4" name="Rectangle 6"/>
          <p:cNvSpPr>
            <a:spLocks noGrp="1" noChangeArrowheads="1"/>
          </p:cNvSpPr>
          <p:nvPr>
            <p:ph type="sldNum" sz="quarter" idx="12"/>
          </p:nvPr>
        </p:nvSpPr>
        <p:spPr>
          <a:ln/>
        </p:spPr>
        <p:txBody>
          <a:bodyPr/>
          <a:lstStyle>
            <a:lvl1pPr>
              <a:defRPr/>
            </a:lvl1pPr>
          </a:lstStyle>
          <a:p>
            <a:pPr>
              <a:defRPr/>
            </a:pPr>
            <a:fld id="{0D05C103-5BDB-49ED-B2C3-2DECB3247E82}" type="slidenum">
              <a:rPr lang="en-GB" altLang="en-US"/>
              <a:pPr>
                <a:defRPr/>
              </a:pPr>
              <a:t>‹#›</a:t>
            </a:fld>
            <a:endParaRPr lang="en-GB" altLang="en-US"/>
          </a:p>
        </p:txBody>
      </p:sp>
    </p:spTree>
    <p:extLst>
      <p:ext uri="{BB962C8B-B14F-4D97-AF65-F5344CB8AC3E}">
        <p14:creationId xmlns:p14="http://schemas.microsoft.com/office/powerpoint/2010/main" val="2038975817"/>
      </p:ext>
    </p:extLst>
  </p:cSld>
  <p:clrMapOvr>
    <a:masterClrMapping/>
  </p:clrMapOvr>
  <p:transition advClick="0" advTm="57000"/>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smtClean="0"/>
              <a:t>Click to edit Master title style</a:t>
            </a:r>
            <a:endParaRPr lang="en-GB"/>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7" name="Rectangle 6"/>
          <p:cNvSpPr>
            <a:spLocks noGrp="1" noChangeArrowheads="1"/>
          </p:cNvSpPr>
          <p:nvPr>
            <p:ph type="sldNum" sz="quarter" idx="12"/>
          </p:nvPr>
        </p:nvSpPr>
        <p:spPr>
          <a:ln/>
        </p:spPr>
        <p:txBody>
          <a:bodyPr/>
          <a:lstStyle>
            <a:lvl1pPr>
              <a:defRPr/>
            </a:lvl1pPr>
          </a:lstStyle>
          <a:p>
            <a:pPr>
              <a:defRPr/>
            </a:pPr>
            <a:fld id="{44D8E4E3-D4A6-4CB1-893C-1E21639CDDE5}" type="slidenum">
              <a:rPr lang="en-GB" altLang="en-US"/>
              <a:pPr>
                <a:defRPr/>
              </a:pPr>
              <a:t>‹#›</a:t>
            </a:fld>
            <a:endParaRPr lang="en-GB" altLang="en-US"/>
          </a:p>
        </p:txBody>
      </p:sp>
    </p:spTree>
    <p:extLst>
      <p:ext uri="{BB962C8B-B14F-4D97-AF65-F5344CB8AC3E}">
        <p14:creationId xmlns:p14="http://schemas.microsoft.com/office/powerpoint/2010/main" val="1077535011"/>
      </p:ext>
    </p:extLst>
  </p:cSld>
  <p:clrMapOvr>
    <a:masterClrMapping/>
  </p:clrMapOvr>
  <p:transition advClick="0" advTm="57000"/>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smtClean="0"/>
              <a:t>Click to edit Master title style</a:t>
            </a:r>
            <a:endParaRPr lang="en-GB"/>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GB" noProof="0" smtClean="0"/>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GB"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GB" altLang="en-US"/>
          </a:p>
        </p:txBody>
      </p:sp>
      <p:sp>
        <p:nvSpPr>
          <p:cNvPr id="7" name="Rectangle 6"/>
          <p:cNvSpPr>
            <a:spLocks noGrp="1" noChangeArrowheads="1"/>
          </p:cNvSpPr>
          <p:nvPr>
            <p:ph type="sldNum" sz="quarter" idx="12"/>
          </p:nvPr>
        </p:nvSpPr>
        <p:spPr>
          <a:ln/>
        </p:spPr>
        <p:txBody>
          <a:bodyPr/>
          <a:lstStyle>
            <a:lvl1pPr>
              <a:defRPr/>
            </a:lvl1pPr>
          </a:lstStyle>
          <a:p>
            <a:pPr>
              <a:defRPr/>
            </a:pPr>
            <a:fld id="{383742A9-0656-4946-B069-FD6470CD925B}" type="slidenum">
              <a:rPr lang="en-GB" altLang="en-US"/>
              <a:pPr>
                <a:defRPr/>
              </a:pPr>
              <a:t>‹#›</a:t>
            </a:fld>
            <a:endParaRPr lang="en-GB" altLang="en-US"/>
          </a:p>
        </p:txBody>
      </p:sp>
    </p:spTree>
    <p:extLst>
      <p:ext uri="{BB962C8B-B14F-4D97-AF65-F5344CB8AC3E}">
        <p14:creationId xmlns:p14="http://schemas.microsoft.com/office/powerpoint/2010/main" val="4086454552"/>
      </p:ext>
    </p:extLst>
  </p:cSld>
  <p:clrMapOvr>
    <a:masterClrMapping/>
  </p:clrMapOvr>
  <p:transition advClick="0" advTm="5700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1026" name="Group 7"/>
          <p:cNvGrpSpPr>
            <a:grpSpLocks/>
          </p:cNvGrpSpPr>
          <p:nvPr userDrawn="1"/>
        </p:nvGrpSpPr>
        <p:grpSpPr bwMode="auto">
          <a:xfrm>
            <a:off x="457200" y="1016000"/>
            <a:ext cx="8229600" cy="3757613"/>
            <a:chOff x="288" y="640"/>
            <a:chExt cx="5184" cy="2367"/>
          </a:xfrm>
        </p:grpSpPr>
        <p:sp>
          <p:nvSpPr>
            <p:cNvPr id="2" name="Rectangle 8"/>
            <p:cNvSpPr>
              <a:spLocks noChangeArrowheads="1"/>
            </p:cNvSpPr>
            <p:nvPr/>
          </p:nvSpPr>
          <p:spPr bwMode="auto">
            <a:xfrm>
              <a:off x="288" y="640"/>
              <a:ext cx="5184" cy="2367"/>
            </a:xfrm>
            <a:prstGeom prst="rect">
              <a:avLst/>
            </a:prstGeom>
            <a:solidFill>
              <a:srgbClr val="232323"/>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endParaRPr lang="en-US" altLang="en-US">
                <a:cs typeface="Arial" panose="020B0604020202020204" pitchFamily="34" charset="0"/>
              </a:endParaRPr>
            </a:p>
          </p:txBody>
        </p:sp>
        <p:sp>
          <p:nvSpPr>
            <p:cNvPr id="3" name="Rectangle 9"/>
            <p:cNvSpPr>
              <a:spLocks noChangeArrowheads="1"/>
            </p:cNvSpPr>
            <p:nvPr/>
          </p:nvSpPr>
          <p:spPr bwMode="auto">
            <a:xfrm>
              <a:off x="288" y="2879"/>
              <a:ext cx="5184" cy="128"/>
            </a:xfrm>
            <a:prstGeom prst="rect">
              <a:avLst/>
            </a:prstGeom>
            <a:solidFill>
              <a:srgbClr val="333333"/>
            </a:solidFill>
            <a:ln>
              <a:noFill/>
            </a:ln>
            <a:effectLst>
              <a:outerShdw dist="38095" dir="5400000" algn="ctr" rotWithShape="0">
                <a:schemeClr val="tx2"/>
              </a:outerShdw>
            </a:effectLst>
            <a:extLst>
              <a:ext uri="{91240B29-F687-4F45-9708-019B960494DF}">
                <a14:hiddenLine xmlns:a14="http://schemas.microsoft.com/office/drawing/2010/main" w="9525">
                  <a:solidFill>
                    <a:schemeClr val="tx1"/>
                  </a:solidFill>
                  <a:miter lim="800000"/>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4" name="Rectangle 10"/>
            <p:cNvSpPr>
              <a:spLocks noChangeArrowheads="1"/>
            </p:cNvSpPr>
            <p:nvPr/>
          </p:nvSpPr>
          <p:spPr bwMode="auto">
            <a:xfrm>
              <a:off x="288" y="640"/>
              <a:ext cx="5184" cy="128"/>
            </a:xfrm>
            <a:prstGeom prst="rect">
              <a:avLst/>
            </a:prstGeom>
            <a:solidFill>
              <a:srgbClr val="333333"/>
            </a:solidFill>
            <a:ln>
              <a:noFill/>
            </a:ln>
            <a:effectLst>
              <a:outerShdw dist="38096" dir="5400000" algn="ctr" rotWithShape="0">
                <a:schemeClr val="tx2"/>
              </a:outerShdw>
            </a:effectLst>
            <a:extLst>
              <a:ext uri="{91240B29-F687-4F45-9708-019B960494DF}">
                <a14:hiddenLine xmlns:a14="http://schemas.microsoft.com/office/drawing/2010/main" w="9525">
                  <a:solidFill>
                    <a:schemeClr val="tx1"/>
                  </a:solidFill>
                  <a:miter lim="800000"/>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5" name="Rectangle 11"/>
            <p:cNvSpPr>
              <a:spLocks noChangeArrowheads="1"/>
            </p:cNvSpPr>
            <p:nvPr/>
          </p:nvSpPr>
          <p:spPr bwMode="auto">
            <a:xfrm>
              <a:off x="5328" y="640"/>
              <a:ext cx="144" cy="2367"/>
            </a:xfrm>
            <a:prstGeom prst="rect">
              <a:avLst/>
            </a:prstGeom>
            <a:solidFill>
              <a:srgbClr val="333333"/>
            </a:solidFill>
            <a:ln>
              <a:noFill/>
            </a:ln>
            <a:effectLst>
              <a:outerShdw dist="35921" dir="2700000" algn="ctr" rotWithShape="0">
                <a:schemeClr val="tx2"/>
              </a:outerShdw>
            </a:effectLst>
            <a:extLst>
              <a:ext uri="{91240B29-F687-4F45-9708-019B960494DF}">
                <a14:hiddenLine xmlns:a14="http://schemas.microsoft.com/office/drawing/2010/main" w="9525">
                  <a:solidFill>
                    <a:schemeClr val="tx1"/>
                  </a:solidFill>
                  <a:miter lim="800000"/>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6" name="Rectangle 12"/>
            <p:cNvSpPr>
              <a:spLocks noChangeArrowheads="1"/>
            </p:cNvSpPr>
            <p:nvPr/>
          </p:nvSpPr>
          <p:spPr bwMode="auto">
            <a:xfrm>
              <a:off x="288" y="640"/>
              <a:ext cx="144" cy="2367"/>
            </a:xfrm>
            <a:prstGeom prst="rect">
              <a:avLst/>
            </a:prstGeom>
            <a:solidFill>
              <a:srgbClr val="333333"/>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grpSp>
      <p:sp>
        <p:nvSpPr>
          <p:cNvPr id="1027" name="Rectangle 2"/>
          <p:cNvSpPr>
            <a:spLocks noGrp="1" noChangeArrowheads="1"/>
          </p:cNvSpPr>
          <p:nvPr>
            <p:ph type="title"/>
          </p:nvPr>
        </p:nvSpPr>
        <p:spPr bwMode="auto">
          <a:xfrm>
            <a:off x="457200" y="274638"/>
            <a:ext cx="8229600" cy="7477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GB" altLang="en-US" smtClean="0"/>
              <a:t>Click to edit Master title style</a:t>
            </a:r>
          </a:p>
        </p:txBody>
      </p:sp>
      <p:sp>
        <p:nvSpPr>
          <p:cNvPr id="1028" name="Rectangle 3"/>
          <p:cNvSpPr>
            <a:spLocks noGrp="1" noChangeArrowheads="1"/>
          </p:cNvSpPr>
          <p:nvPr>
            <p:ph type="body" idx="1"/>
          </p:nvPr>
        </p:nvSpPr>
        <p:spPr bwMode="auto">
          <a:xfrm>
            <a:off x="457200" y="3098800"/>
            <a:ext cx="8229600" cy="30273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GB" altLang="en-US" smtClean="0"/>
              <a:t>Click to edit Master text styles</a:t>
            </a:r>
          </a:p>
          <a:p>
            <a:pPr lvl="1"/>
            <a:r>
              <a:rPr lang="en-GB" altLang="en-US" smtClean="0"/>
              <a:t>Second level</a:t>
            </a:r>
          </a:p>
          <a:p>
            <a:pPr lvl="2"/>
            <a:r>
              <a:rPr lang="en-GB" altLang="en-US" smtClean="0"/>
              <a:t>Third level</a:t>
            </a:r>
          </a:p>
          <a:p>
            <a:pPr lvl="3"/>
            <a:r>
              <a:rPr lang="en-GB" altLang="en-US" smtClean="0"/>
              <a:t>Fourth level</a:t>
            </a:r>
          </a:p>
          <a:p>
            <a:pPr lvl="4"/>
            <a:r>
              <a:rPr lang="en-GB" altLang="en-US" smtClean="0"/>
              <a:t>Fifth level</a:t>
            </a:r>
          </a:p>
        </p:txBody>
      </p:sp>
      <p:sp>
        <p:nvSpPr>
          <p:cNvPr id="7" name="Rectangle 4"/>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400" smtClean="0"/>
            </a:lvl1pPr>
          </a:lstStyle>
          <a:p>
            <a:pPr>
              <a:defRPr/>
            </a:pPr>
            <a:endParaRPr lang="en-GB" altLang="en-US"/>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eaLnBrk="1" hangingPunct="1">
              <a:defRPr sz="1400" smtClean="0"/>
            </a:lvl1pPr>
          </a:lstStyle>
          <a:p>
            <a:pPr>
              <a:defRPr/>
            </a:pPr>
            <a:endParaRPr lang="en-GB" altLang="en-US"/>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400" smtClean="0"/>
            </a:lvl1pPr>
          </a:lstStyle>
          <a:p>
            <a:pPr>
              <a:defRPr/>
            </a:pPr>
            <a:fld id="{B907A811-E6A9-4AB6-9156-B64A252DC8B5}" type="slidenum">
              <a:rPr lang="en-GB" altLang="en-US"/>
              <a:pPr>
                <a:defRPr/>
              </a:pPr>
              <a:t>‹#›</a:t>
            </a:fld>
            <a:endParaRPr lang="en-GB" altLang="en-US"/>
          </a:p>
        </p:txBody>
      </p:sp>
      <p:sp>
        <p:nvSpPr>
          <p:cNvPr id="1032" name="Text Box 13"/>
          <p:cNvSpPr txBox="1">
            <a:spLocks noChangeArrowheads="1"/>
          </p:cNvSpPr>
          <p:nvPr userDrawn="1"/>
        </p:nvSpPr>
        <p:spPr bwMode="auto">
          <a:xfrm>
            <a:off x="2254250" y="1335088"/>
            <a:ext cx="4637088" cy="5191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en-GB" altLang="en-US" sz="2800">
                <a:solidFill>
                  <a:schemeClr val="bg1"/>
                </a:solidFill>
              </a:rPr>
              <a:t>The next session will start in</a:t>
            </a:r>
          </a:p>
        </p:txBody>
      </p:sp>
      <p:sp>
        <p:nvSpPr>
          <p:cNvPr id="1038" name="Rectangle 14"/>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59</a:t>
            </a:r>
            <a:endParaRPr lang="en-US" altLang="en-US">
              <a:cs typeface="Arial" panose="020B0604020202020204" pitchFamily="34" charset="0"/>
            </a:endParaRPr>
          </a:p>
        </p:txBody>
      </p:sp>
      <p:sp>
        <p:nvSpPr>
          <p:cNvPr id="1039" name="Rectangle 15"/>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58</a:t>
            </a:r>
            <a:endParaRPr lang="en-US" altLang="en-US">
              <a:cs typeface="Arial" panose="020B0604020202020204" pitchFamily="34" charset="0"/>
            </a:endParaRPr>
          </a:p>
        </p:txBody>
      </p:sp>
      <p:sp>
        <p:nvSpPr>
          <p:cNvPr id="1040" name="Rectangle 16"/>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57</a:t>
            </a:r>
            <a:endParaRPr lang="en-US" altLang="en-US">
              <a:cs typeface="Arial" panose="020B0604020202020204" pitchFamily="34" charset="0"/>
            </a:endParaRPr>
          </a:p>
        </p:txBody>
      </p:sp>
      <p:sp>
        <p:nvSpPr>
          <p:cNvPr id="1041" name="Rectangle 17"/>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56</a:t>
            </a:r>
            <a:endParaRPr lang="en-US" altLang="en-US">
              <a:cs typeface="Arial" panose="020B0604020202020204" pitchFamily="34" charset="0"/>
            </a:endParaRPr>
          </a:p>
        </p:txBody>
      </p:sp>
      <p:sp>
        <p:nvSpPr>
          <p:cNvPr id="1042" name="Rectangle 18"/>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55</a:t>
            </a:r>
            <a:endParaRPr lang="en-US" altLang="en-US">
              <a:cs typeface="Arial" panose="020B0604020202020204" pitchFamily="34" charset="0"/>
            </a:endParaRPr>
          </a:p>
        </p:txBody>
      </p:sp>
      <p:sp>
        <p:nvSpPr>
          <p:cNvPr id="1043" name="Rectangle 19"/>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54</a:t>
            </a:r>
            <a:endParaRPr lang="en-US" altLang="en-US">
              <a:cs typeface="Arial" panose="020B0604020202020204" pitchFamily="34" charset="0"/>
            </a:endParaRPr>
          </a:p>
        </p:txBody>
      </p:sp>
      <p:sp>
        <p:nvSpPr>
          <p:cNvPr id="1044" name="Rectangle 20"/>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53</a:t>
            </a:r>
            <a:endParaRPr lang="en-US" altLang="en-US">
              <a:cs typeface="Arial" panose="020B0604020202020204" pitchFamily="34" charset="0"/>
            </a:endParaRPr>
          </a:p>
        </p:txBody>
      </p:sp>
      <p:sp>
        <p:nvSpPr>
          <p:cNvPr id="1045" name="Rectangle 21"/>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52</a:t>
            </a:r>
            <a:endParaRPr lang="en-US" altLang="en-US">
              <a:cs typeface="Arial" panose="020B0604020202020204" pitchFamily="34" charset="0"/>
            </a:endParaRPr>
          </a:p>
        </p:txBody>
      </p:sp>
      <p:sp>
        <p:nvSpPr>
          <p:cNvPr id="1046" name="Rectangle 22"/>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51</a:t>
            </a:r>
            <a:endParaRPr lang="en-US" altLang="en-US">
              <a:cs typeface="Arial" panose="020B0604020202020204" pitchFamily="34" charset="0"/>
            </a:endParaRPr>
          </a:p>
        </p:txBody>
      </p:sp>
      <p:sp>
        <p:nvSpPr>
          <p:cNvPr id="1047" name="Rectangle 23"/>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50</a:t>
            </a:r>
            <a:endParaRPr lang="en-US" altLang="en-US">
              <a:cs typeface="Arial" panose="020B0604020202020204" pitchFamily="34" charset="0"/>
            </a:endParaRPr>
          </a:p>
        </p:txBody>
      </p:sp>
      <p:sp>
        <p:nvSpPr>
          <p:cNvPr id="1048" name="Rectangle 24"/>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49</a:t>
            </a:r>
            <a:endParaRPr lang="en-US" altLang="en-US">
              <a:cs typeface="Arial" panose="020B0604020202020204" pitchFamily="34" charset="0"/>
            </a:endParaRPr>
          </a:p>
        </p:txBody>
      </p:sp>
      <p:sp>
        <p:nvSpPr>
          <p:cNvPr id="1049" name="Rectangle 25"/>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48</a:t>
            </a:r>
            <a:endParaRPr lang="en-US" altLang="en-US">
              <a:cs typeface="Arial" panose="020B0604020202020204" pitchFamily="34" charset="0"/>
            </a:endParaRPr>
          </a:p>
        </p:txBody>
      </p:sp>
      <p:sp>
        <p:nvSpPr>
          <p:cNvPr id="1050" name="Rectangle 26"/>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47</a:t>
            </a:r>
            <a:endParaRPr lang="en-US" altLang="en-US">
              <a:cs typeface="Arial" panose="020B0604020202020204" pitchFamily="34" charset="0"/>
            </a:endParaRPr>
          </a:p>
        </p:txBody>
      </p:sp>
      <p:sp>
        <p:nvSpPr>
          <p:cNvPr id="1051" name="Rectangle 27"/>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46</a:t>
            </a:r>
            <a:endParaRPr lang="en-US" altLang="en-US">
              <a:cs typeface="Arial" panose="020B0604020202020204" pitchFamily="34" charset="0"/>
            </a:endParaRPr>
          </a:p>
        </p:txBody>
      </p:sp>
      <p:sp>
        <p:nvSpPr>
          <p:cNvPr id="1052" name="Rectangle 28"/>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45</a:t>
            </a:r>
            <a:endParaRPr lang="en-US" altLang="en-US">
              <a:cs typeface="Arial" panose="020B0604020202020204" pitchFamily="34" charset="0"/>
            </a:endParaRPr>
          </a:p>
        </p:txBody>
      </p:sp>
      <p:sp>
        <p:nvSpPr>
          <p:cNvPr id="1053" name="Rectangle 29"/>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44</a:t>
            </a:r>
            <a:endParaRPr lang="en-US" altLang="en-US">
              <a:cs typeface="Arial" panose="020B0604020202020204" pitchFamily="34" charset="0"/>
            </a:endParaRPr>
          </a:p>
        </p:txBody>
      </p:sp>
      <p:sp>
        <p:nvSpPr>
          <p:cNvPr id="1054" name="Rectangle 30"/>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43</a:t>
            </a:r>
            <a:endParaRPr lang="en-US" altLang="en-US">
              <a:cs typeface="Arial" panose="020B0604020202020204" pitchFamily="34" charset="0"/>
            </a:endParaRPr>
          </a:p>
        </p:txBody>
      </p:sp>
      <p:sp>
        <p:nvSpPr>
          <p:cNvPr id="1055" name="Rectangle 31"/>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42</a:t>
            </a:r>
            <a:endParaRPr lang="en-US" altLang="en-US">
              <a:cs typeface="Arial" panose="020B0604020202020204" pitchFamily="34" charset="0"/>
            </a:endParaRPr>
          </a:p>
        </p:txBody>
      </p:sp>
      <p:sp>
        <p:nvSpPr>
          <p:cNvPr id="1056" name="Rectangle 32"/>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41</a:t>
            </a:r>
            <a:endParaRPr lang="en-US" altLang="en-US">
              <a:cs typeface="Arial" panose="020B0604020202020204" pitchFamily="34" charset="0"/>
            </a:endParaRPr>
          </a:p>
        </p:txBody>
      </p:sp>
      <p:sp>
        <p:nvSpPr>
          <p:cNvPr id="1057" name="Rectangle 33"/>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40</a:t>
            </a:r>
            <a:endParaRPr lang="en-US" altLang="en-US">
              <a:cs typeface="Arial" panose="020B0604020202020204" pitchFamily="34" charset="0"/>
            </a:endParaRPr>
          </a:p>
        </p:txBody>
      </p:sp>
      <p:sp>
        <p:nvSpPr>
          <p:cNvPr id="1058" name="Rectangle 34"/>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39</a:t>
            </a:r>
            <a:endParaRPr lang="en-US" altLang="en-US">
              <a:cs typeface="Arial" panose="020B0604020202020204" pitchFamily="34" charset="0"/>
            </a:endParaRPr>
          </a:p>
        </p:txBody>
      </p:sp>
      <p:sp>
        <p:nvSpPr>
          <p:cNvPr id="1059" name="Rectangle 35"/>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38</a:t>
            </a:r>
            <a:endParaRPr lang="en-US" altLang="en-US">
              <a:cs typeface="Arial" panose="020B0604020202020204" pitchFamily="34" charset="0"/>
            </a:endParaRPr>
          </a:p>
        </p:txBody>
      </p:sp>
      <p:sp>
        <p:nvSpPr>
          <p:cNvPr id="1060" name="Rectangle 36"/>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37</a:t>
            </a:r>
            <a:endParaRPr lang="en-US" altLang="en-US">
              <a:cs typeface="Arial" panose="020B0604020202020204" pitchFamily="34" charset="0"/>
            </a:endParaRPr>
          </a:p>
        </p:txBody>
      </p:sp>
      <p:sp>
        <p:nvSpPr>
          <p:cNvPr id="1061" name="Rectangle 37"/>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36</a:t>
            </a:r>
            <a:endParaRPr lang="en-US" altLang="en-US">
              <a:cs typeface="Arial" panose="020B0604020202020204" pitchFamily="34" charset="0"/>
            </a:endParaRPr>
          </a:p>
        </p:txBody>
      </p:sp>
      <p:sp>
        <p:nvSpPr>
          <p:cNvPr id="1062" name="Rectangle 38"/>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35</a:t>
            </a:r>
            <a:endParaRPr lang="en-US" altLang="en-US">
              <a:cs typeface="Arial" panose="020B0604020202020204" pitchFamily="34" charset="0"/>
            </a:endParaRPr>
          </a:p>
        </p:txBody>
      </p:sp>
      <p:sp>
        <p:nvSpPr>
          <p:cNvPr id="1063" name="Rectangle 39"/>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34</a:t>
            </a:r>
            <a:endParaRPr lang="en-US" altLang="en-US">
              <a:cs typeface="Arial" panose="020B0604020202020204" pitchFamily="34" charset="0"/>
            </a:endParaRPr>
          </a:p>
        </p:txBody>
      </p:sp>
      <p:sp>
        <p:nvSpPr>
          <p:cNvPr id="1064" name="Rectangle 40"/>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33</a:t>
            </a:r>
            <a:endParaRPr lang="en-US" altLang="en-US">
              <a:cs typeface="Arial" panose="020B0604020202020204" pitchFamily="34" charset="0"/>
            </a:endParaRPr>
          </a:p>
        </p:txBody>
      </p:sp>
      <p:sp>
        <p:nvSpPr>
          <p:cNvPr id="1065" name="Rectangle 41"/>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32</a:t>
            </a:r>
            <a:endParaRPr lang="en-US" altLang="en-US">
              <a:cs typeface="Arial" panose="020B0604020202020204" pitchFamily="34" charset="0"/>
            </a:endParaRPr>
          </a:p>
        </p:txBody>
      </p:sp>
      <p:sp>
        <p:nvSpPr>
          <p:cNvPr id="1066" name="Rectangle 42"/>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31</a:t>
            </a:r>
            <a:endParaRPr lang="en-US" altLang="en-US">
              <a:cs typeface="Arial" panose="020B0604020202020204" pitchFamily="34" charset="0"/>
            </a:endParaRPr>
          </a:p>
        </p:txBody>
      </p:sp>
      <p:sp>
        <p:nvSpPr>
          <p:cNvPr id="1067" name="Rectangle 43"/>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30</a:t>
            </a:r>
            <a:endParaRPr lang="en-US" altLang="en-US">
              <a:cs typeface="Arial" panose="020B0604020202020204" pitchFamily="34" charset="0"/>
            </a:endParaRPr>
          </a:p>
        </p:txBody>
      </p:sp>
      <p:sp>
        <p:nvSpPr>
          <p:cNvPr id="1068" name="Rectangle 44"/>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29</a:t>
            </a:r>
            <a:endParaRPr lang="en-US" altLang="en-US">
              <a:cs typeface="Arial" panose="020B0604020202020204" pitchFamily="34" charset="0"/>
            </a:endParaRPr>
          </a:p>
        </p:txBody>
      </p:sp>
      <p:sp>
        <p:nvSpPr>
          <p:cNvPr id="1069" name="Rectangle 45"/>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28</a:t>
            </a:r>
            <a:endParaRPr lang="en-US" altLang="en-US">
              <a:cs typeface="Arial" panose="020B0604020202020204" pitchFamily="34" charset="0"/>
            </a:endParaRPr>
          </a:p>
        </p:txBody>
      </p:sp>
      <p:sp>
        <p:nvSpPr>
          <p:cNvPr id="1070" name="Rectangle 46"/>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27</a:t>
            </a:r>
            <a:endParaRPr lang="en-US" altLang="en-US">
              <a:cs typeface="Arial" panose="020B0604020202020204" pitchFamily="34" charset="0"/>
            </a:endParaRPr>
          </a:p>
        </p:txBody>
      </p:sp>
      <p:sp>
        <p:nvSpPr>
          <p:cNvPr id="1071" name="Rectangle 47"/>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26</a:t>
            </a:r>
            <a:endParaRPr lang="en-US" altLang="en-US">
              <a:cs typeface="Arial" panose="020B0604020202020204" pitchFamily="34" charset="0"/>
            </a:endParaRPr>
          </a:p>
        </p:txBody>
      </p:sp>
      <p:sp>
        <p:nvSpPr>
          <p:cNvPr id="1072" name="Rectangle 48"/>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25</a:t>
            </a:r>
            <a:endParaRPr lang="en-US" altLang="en-US">
              <a:cs typeface="Arial" panose="020B0604020202020204" pitchFamily="34" charset="0"/>
            </a:endParaRPr>
          </a:p>
        </p:txBody>
      </p:sp>
      <p:sp>
        <p:nvSpPr>
          <p:cNvPr id="1073" name="Rectangle 49"/>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24</a:t>
            </a:r>
            <a:endParaRPr lang="en-US" altLang="en-US">
              <a:cs typeface="Arial" panose="020B0604020202020204" pitchFamily="34" charset="0"/>
            </a:endParaRPr>
          </a:p>
        </p:txBody>
      </p:sp>
      <p:sp>
        <p:nvSpPr>
          <p:cNvPr id="1074" name="Rectangle 50"/>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23</a:t>
            </a:r>
            <a:endParaRPr lang="en-US" altLang="en-US">
              <a:cs typeface="Arial" panose="020B0604020202020204" pitchFamily="34" charset="0"/>
            </a:endParaRPr>
          </a:p>
        </p:txBody>
      </p:sp>
      <p:sp>
        <p:nvSpPr>
          <p:cNvPr id="1075" name="Rectangle 51"/>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22</a:t>
            </a:r>
            <a:endParaRPr lang="en-US" altLang="en-US">
              <a:cs typeface="Arial" panose="020B0604020202020204" pitchFamily="34" charset="0"/>
            </a:endParaRPr>
          </a:p>
        </p:txBody>
      </p:sp>
      <p:sp>
        <p:nvSpPr>
          <p:cNvPr id="1076" name="Rectangle 52"/>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21</a:t>
            </a:r>
            <a:endParaRPr lang="en-US" altLang="en-US">
              <a:cs typeface="Arial" panose="020B0604020202020204" pitchFamily="34" charset="0"/>
            </a:endParaRPr>
          </a:p>
        </p:txBody>
      </p:sp>
      <p:sp>
        <p:nvSpPr>
          <p:cNvPr id="1077" name="Rectangle 53"/>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20</a:t>
            </a:r>
            <a:endParaRPr lang="en-US" altLang="en-US">
              <a:cs typeface="Arial" panose="020B0604020202020204" pitchFamily="34" charset="0"/>
            </a:endParaRPr>
          </a:p>
        </p:txBody>
      </p:sp>
      <p:sp>
        <p:nvSpPr>
          <p:cNvPr id="1078" name="Rectangle 54"/>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19</a:t>
            </a:r>
            <a:endParaRPr lang="en-US" altLang="en-US">
              <a:cs typeface="Arial" panose="020B0604020202020204" pitchFamily="34" charset="0"/>
            </a:endParaRPr>
          </a:p>
        </p:txBody>
      </p:sp>
      <p:sp>
        <p:nvSpPr>
          <p:cNvPr id="1079" name="Rectangle 55"/>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18</a:t>
            </a:r>
            <a:endParaRPr lang="en-US" altLang="en-US">
              <a:cs typeface="Arial" panose="020B0604020202020204" pitchFamily="34" charset="0"/>
            </a:endParaRPr>
          </a:p>
        </p:txBody>
      </p:sp>
      <p:sp>
        <p:nvSpPr>
          <p:cNvPr id="1080" name="Rectangle 56"/>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17</a:t>
            </a:r>
            <a:endParaRPr lang="en-US" altLang="en-US">
              <a:cs typeface="Arial" panose="020B0604020202020204" pitchFamily="34" charset="0"/>
            </a:endParaRPr>
          </a:p>
        </p:txBody>
      </p:sp>
      <p:sp>
        <p:nvSpPr>
          <p:cNvPr id="1081" name="Rectangle 57"/>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16</a:t>
            </a:r>
            <a:endParaRPr lang="en-US" altLang="en-US">
              <a:cs typeface="Arial" panose="020B0604020202020204" pitchFamily="34" charset="0"/>
            </a:endParaRPr>
          </a:p>
        </p:txBody>
      </p:sp>
      <p:sp>
        <p:nvSpPr>
          <p:cNvPr id="1082" name="Rectangle 58"/>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15</a:t>
            </a:r>
            <a:endParaRPr lang="en-US" altLang="en-US">
              <a:cs typeface="Arial" panose="020B0604020202020204" pitchFamily="34" charset="0"/>
            </a:endParaRPr>
          </a:p>
        </p:txBody>
      </p:sp>
      <p:sp>
        <p:nvSpPr>
          <p:cNvPr id="1083" name="Rectangle 59"/>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14</a:t>
            </a:r>
            <a:endParaRPr lang="en-US" altLang="en-US">
              <a:cs typeface="Arial" panose="020B0604020202020204" pitchFamily="34" charset="0"/>
            </a:endParaRPr>
          </a:p>
        </p:txBody>
      </p:sp>
      <p:sp>
        <p:nvSpPr>
          <p:cNvPr id="1084" name="Rectangle 60"/>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13</a:t>
            </a:r>
            <a:endParaRPr lang="en-US" altLang="en-US">
              <a:cs typeface="Arial" panose="020B0604020202020204" pitchFamily="34" charset="0"/>
            </a:endParaRPr>
          </a:p>
        </p:txBody>
      </p:sp>
      <p:sp>
        <p:nvSpPr>
          <p:cNvPr id="1085" name="Rectangle 61"/>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12</a:t>
            </a:r>
            <a:endParaRPr lang="en-US" altLang="en-US">
              <a:cs typeface="Arial" panose="020B0604020202020204" pitchFamily="34" charset="0"/>
            </a:endParaRPr>
          </a:p>
        </p:txBody>
      </p:sp>
      <p:sp>
        <p:nvSpPr>
          <p:cNvPr id="1086" name="Rectangle 62"/>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11</a:t>
            </a:r>
            <a:endParaRPr lang="en-US" altLang="en-US">
              <a:cs typeface="Arial" panose="020B0604020202020204" pitchFamily="34" charset="0"/>
            </a:endParaRPr>
          </a:p>
        </p:txBody>
      </p:sp>
      <p:sp>
        <p:nvSpPr>
          <p:cNvPr id="1087" name="Rectangle 63"/>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10</a:t>
            </a:r>
            <a:endParaRPr lang="en-US" altLang="en-US">
              <a:cs typeface="Arial" panose="020B0604020202020204" pitchFamily="34" charset="0"/>
            </a:endParaRPr>
          </a:p>
        </p:txBody>
      </p:sp>
      <p:sp>
        <p:nvSpPr>
          <p:cNvPr id="1088" name="Rectangle 64"/>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09</a:t>
            </a:r>
            <a:endParaRPr lang="en-US" altLang="en-US">
              <a:cs typeface="Arial" panose="020B0604020202020204" pitchFamily="34" charset="0"/>
            </a:endParaRPr>
          </a:p>
        </p:txBody>
      </p:sp>
      <p:sp>
        <p:nvSpPr>
          <p:cNvPr id="1089" name="Rectangle 65"/>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08</a:t>
            </a:r>
            <a:endParaRPr lang="en-US" altLang="en-US">
              <a:cs typeface="Arial" panose="020B0604020202020204" pitchFamily="34" charset="0"/>
            </a:endParaRPr>
          </a:p>
        </p:txBody>
      </p:sp>
      <p:sp>
        <p:nvSpPr>
          <p:cNvPr id="1090" name="Rectangle 66"/>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07</a:t>
            </a:r>
            <a:endParaRPr lang="en-US" altLang="en-US">
              <a:cs typeface="Arial" panose="020B0604020202020204" pitchFamily="34" charset="0"/>
            </a:endParaRPr>
          </a:p>
        </p:txBody>
      </p:sp>
      <p:sp>
        <p:nvSpPr>
          <p:cNvPr id="1091" name="Rectangle 67"/>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06</a:t>
            </a:r>
            <a:endParaRPr lang="en-US" altLang="en-US">
              <a:cs typeface="Arial" panose="020B0604020202020204" pitchFamily="34" charset="0"/>
            </a:endParaRPr>
          </a:p>
        </p:txBody>
      </p:sp>
      <p:sp>
        <p:nvSpPr>
          <p:cNvPr id="1092" name="Rectangle 68"/>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05</a:t>
            </a:r>
            <a:endParaRPr lang="en-US" altLang="en-US">
              <a:cs typeface="Arial" panose="020B0604020202020204" pitchFamily="34" charset="0"/>
            </a:endParaRPr>
          </a:p>
        </p:txBody>
      </p:sp>
      <p:sp>
        <p:nvSpPr>
          <p:cNvPr id="1093" name="Rectangle 69"/>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04</a:t>
            </a:r>
            <a:endParaRPr lang="en-US" altLang="en-US">
              <a:cs typeface="Arial" panose="020B0604020202020204" pitchFamily="34" charset="0"/>
            </a:endParaRPr>
          </a:p>
        </p:txBody>
      </p:sp>
      <p:sp>
        <p:nvSpPr>
          <p:cNvPr id="1094" name="Rectangle 70"/>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03</a:t>
            </a:r>
            <a:endParaRPr lang="en-US" altLang="en-US">
              <a:cs typeface="Arial" panose="020B0604020202020204" pitchFamily="34" charset="0"/>
            </a:endParaRPr>
          </a:p>
        </p:txBody>
      </p:sp>
      <p:sp>
        <p:nvSpPr>
          <p:cNvPr id="1095" name="Rectangle 71"/>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02</a:t>
            </a:r>
            <a:endParaRPr lang="en-US" altLang="en-US">
              <a:cs typeface="Arial" panose="020B0604020202020204" pitchFamily="34" charset="0"/>
            </a:endParaRPr>
          </a:p>
        </p:txBody>
      </p:sp>
      <p:sp>
        <p:nvSpPr>
          <p:cNvPr id="1096" name="Rectangle 72"/>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01</a:t>
            </a:r>
            <a:endParaRPr lang="en-US" altLang="en-US">
              <a:cs typeface="Arial" panose="020B0604020202020204" pitchFamily="34" charset="0"/>
            </a:endParaRPr>
          </a:p>
        </p:txBody>
      </p:sp>
      <p:sp>
        <p:nvSpPr>
          <p:cNvPr id="1097" name="Rectangle 73"/>
          <p:cNvSpPr>
            <a:spLocks noChangeArrowheads="1"/>
          </p:cNvSpPr>
          <p:nvPr userDrawn="1"/>
        </p:nvSpPr>
        <p:spPr bwMode="auto">
          <a:xfrm>
            <a:off x="63500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 bg1="lt1" tx1="dk1" bg2="lt2" tx2="dk2" accent1="accent1" accent2="accent2" accent3="accent3" accent4="accent4" accent5="accent5" accent6="accent6" hlink="hlink" folHlink="folHlink"/>
  <p:sldLayoutIdLst>
    <p:sldLayoutId id="2147483671"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transition advClick="0" advTm="57000"/>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 presetClass="entr" presetSubtype="0" fill="hold" grpId="0" nodeType="withEffect">
                                  <p:stCondLst>
                                    <p:cond delay="0"/>
                                  </p:stCondLst>
                                  <p:childTnLst>
                                    <p:set>
                                      <p:cBhvr>
                                        <p:cTn id="6" dur="1" fill="hold">
                                          <p:stCondLst>
                                            <p:cond delay="0"/>
                                          </p:stCondLst>
                                        </p:cTn>
                                        <p:tgtEl>
                                          <p:spTgt spid="1038"/>
                                        </p:tgtEl>
                                        <p:attrNameLst>
                                          <p:attrName>style.visibility</p:attrName>
                                        </p:attrNameLst>
                                      </p:cBhvr>
                                      <p:to>
                                        <p:strVal val="visible"/>
                                      </p:to>
                                    </p:set>
                                  </p:childTnLst>
                                </p:cTn>
                              </p:par>
                            </p:childTnLst>
                          </p:cTn>
                        </p:par>
                        <p:par>
                          <p:cTn id="7" fill="hold" nodeType="afterGroup">
                            <p:stCondLst>
                              <p:cond delay="0"/>
                            </p:stCondLst>
                            <p:childTnLst>
                              <p:par>
                                <p:cTn id="8" presetID="1" presetClass="entr" presetSubtype="0" fill="hold" grpId="0" nodeType="afterEffect">
                                  <p:stCondLst>
                                    <p:cond delay="1000"/>
                                  </p:stCondLst>
                                  <p:childTnLst>
                                    <p:set>
                                      <p:cBhvr>
                                        <p:cTn id="9" dur="1" fill="hold">
                                          <p:stCondLst>
                                            <p:cond delay="0"/>
                                          </p:stCondLst>
                                        </p:cTn>
                                        <p:tgtEl>
                                          <p:spTgt spid="1039"/>
                                        </p:tgtEl>
                                        <p:attrNameLst>
                                          <p:attrName>style.visibility</p:attrName>
                                        </p:attrNameLst>
                                      </p:cBhvr>
                                      <p:to>
                                        <p:strVal val="visible"/>
                                      </p:to>
                                    </p:set>
                                  </p:childTnLst>
                                </p:cTn>
                              </p:par>
                            </p:childTnLst>
                          </p:cTn>
                        </p:par>
                        <p:par>
                          <p:cTn id="10" fill="hold" nodeType="afterGroup">
                            <p:stCondLst>
                              <p:cond delay="1000"/>
                            </p:stCondLst>
                            <p:childTnLst>
                              <p:par>
                                <p:cTn id="11" presetID="1" presetClass="entr" presetSubtype="0" fill="hold" grpId="0" nodeType="afterEffect">
                                  <p:stCondLst>
                                    <p:cond delay="1000"/>
                                  </p:stCondLst>
                                  <p:childTnLst>
                                    <p:set>
                                      <p:cBhvr>
                                        <p:cTn id="12" dur="1" fill="hold">
                                          <p:stCondLst>
                                            <p:cond delay="0"/>
                                          </p:stCondLst>
                                        </p:cTn>
                                        <p:tgtEl>
                                          <p:spTgt spid="1040"/>
                                        </p:tgtEl>
                                        <p:attrNameLst>
                                          <p:attrName>style.visibility</p:attrName>
                                        </p:attrNameLst>
                                      </p:cBhvr>
                                      <p:to>
                                        <p:strVal val="visible"/>
                                      </p:to>
                                    </p:set>
                                  </p:childTnLst>
                                </p:cTn>
                              </p:par>
                            </p:childTnLst>
                          </p:cTn>
                        </p:par>
                        <p:par>
                          <p:cTn id="13" fill="hold" nodeType="afterGroup">
                            <p:stCondLst>
                              <p:cond delay="2000"/>
                            </p:stCondLst>
                            <p:childTnLst>
                              <p:par>
                                <p:cTn id="14" presetID="1" presetClass="entr" presetSubtype="0" fill="hold" grpId="0" nodeType="afterEffect">
                                  <p:stCondLst>
                                    <p:cond delay="1000"/>
                                  </p:stCondLst>
                                  <p:childTnLst>
                                    <p:set>
                                      <p:cBhvr>
                                        <p:cTn id="15" dur="1" fill="hold">
                                          <p:stCondLst>
                                            <p:cond delay="0"/>
                                          </p:stCondLst>
                                        </p:cTn>
                                        <p:tgtEl>
                                          <p:spTgt spid="1041"/>
                                        </p:tgtEl>
                                        <p:attrNameLst>
                                          <p:attrName>style.visibility</p:attrName>
                                        </p:attrNameLst>
                                      </p:cBhvr>
                                      <p:to>
                                        <p:strVal val="visible"/>
                                      </p:to>
                                    </p:set>
                                  </p:childTnLst>
                                </p:cTn>
                              </p:par>
                            </p:childTnLst>
                          </p:cTn>
                        </p:par>
                        <p:par>
                          <p:cTn id="16" fill="hold" nodeType="afterGroup">
                            <p:stCondLst>
                              <p:cond delay="3000"/>
                            </p:stCondLst>
                            <p:childTnLst>
                              <p:par>
                                <p:cTn id="17" presetID="1" presetClass="entr" presetSubtype="0" fill="hold" grpId="0" nodeType="afterEffect">
                                  <p:stCondLst>
                                    <p:cond delay="1000"/>
                                  </p:stCondLst>
                                  <p:childTnLst>
                                    <p:set>
                                      <p:cBhvr>
                                        <p:cTn id="18" dur="1" fill="hold">
                                          <p:stCondLst>
                                            <p:cond delay="0"/>
                                          </p:stCondLst>
                                        </p:cTn>
                                        <p:tgtEl>
                                          <p:spTgt spid="1042"/>
                                        </p:tgtEl>
                                        <p:attrNameLst>
                                          <p:attrName>style.visibility</p:attrName>
                                        </p:attrNameLst>
                                      </p:cBhvr>
                                      <p:to>
                                        <p:strVal val="visible"/>
                                      </p:to>
                                    </p:set>
                                  </p:childTnLst>
                                </p:cTn>
                              </p:par>
                            </p:childTnLst>
                          </p:cTn>
                        </p:par>
                        <p:par>
                          <p:cTn id="19" fill="hold" nodeType="afterGroup">
                            <p:stCondLst>
                              <p:cond delay="4000"/>
                            </p:stCondLst>
                            <p:childTnLst>
                              <p:par>
                                <p:cTn id="20" presetID="1" presetClass="entr" presetSubtype="0" fill="hold" grpId="0" nodeType="afterEffect">
                                  <p:stCondLst>
                                    <p:cond delay="1000"/>
                                  </p:stCondLst>
                                  <p:childTnLst>
                                    <p:set>
                                      <p:cBhvr>
                                        <p:cTn id="21" dur="1" fill="hold">
                                          <p:stCondLst>
                                            <p:cond delay="0"/>
                                          </p:stCondLst>
                                        </p:cTn>
                                        <p:tgtEl>
                                          <p:spTgt spid="1043"/>
                                        </p:tgtEl>
                                        <p:attrNameLst>
                                          <p:attrName>style.visibility</p:attrName>
                                        </p:attrNameLst>
                                      </p:cBhvr>
                                      <p:to>
                                        <p:strVal val="visible"/>
                                      </p:to>
                                    </p:set>
                                  </p:childTnLst>
                                </p:cTn>
                              </p:par>
                            </p:childTnLst>
                          </p:cTn>
                        </p:par>
                        <p:par>
                          <p:cTn id="22" fill="hold" nodeType="afterGroup">
                            <p:stCondLst>
                              <p:cond delay="5000"/>
                            </p:stCondLst>
                            <p:childTnLst>
                              <p:par>
                                <p:cTn id="23" presetID="1" presetClass="entr" presetSubtype="0" fill="hold" grpId="0" nodeType="afterEffect">
                                  <p:stCondLst>
                                    <p:cond delay="1000"/>
                                  </p:stCondLst>
                                  <p:childTnLst>
                                    <p:set>
                                      <p:cBhvr>
                                        <p:cTn id="24" dur="1" fill="hold">
                                          <p:stCondLst>
                                            <p:cond delay="0"/>
                                          </p:stCondLst>
                                        </p:cTn>
                                        <p:tgtEl>
                                          <p:spTgt spid="1044"/>
                                        </p:tgtEl>
                                        <p:attrNameLst>
                                          <p:attrName>style.visibility</p:attrName>
                                        </p:attrNameLst>
                                      </p:cBhvr>
                                      <p:to>
                                        <p:strVal val="visible"/>
                                      </p:to>
                                    </p:set>
                                  </p:childTnLst>
                                </p:cTn>
                              </p:par>
                            </p:childTnLst>
                          </p:cTn>
                        </p:par>
                        <p:par>
                          <p:cTn id="25" fill="hold" nodeType="afterGroup">
                            <p:stCondLst>
                              <p:cond delay="6000"/>
                            </p:stCondLst>
                            <p:childTnLst>
                              <p:par>
                                <p:cTn id="26" presetID="1" presetClass="entr" presetSubtype="0" fill="hold" grpId="0" nodeType="afterEffect">
                                  <p:stCondLst>
                                    <p:cond delay="1000"/>
                                  </p:stCondLst>
                                  <p:childTnLst>
                                    <p:set>
                                      <p:cBhvr>
                                        <p:cTn id="27" dur="1" fill="hold">
                                          <p:stCondLst>
                                            <p:cond delay="0"/>
                                          </p:stCondLst>
                                        </p:cTn>
                                        <p:tgtEl>
                                          <p:spTgt spid="1045"/>
                                        </p:tgtEl>
                                        <p:attrNameLst>
                                          <p:attrName>style.visibility</p:attrName>
                                        </p:attrNameLst>
                                      </p:cBhvr>
                                      <p:to>
                                        <p:strVal val="visible"/>
                                      </p:to>
                                    </p:set>
                                  </p:childTnLst>
                                </p:cTn>
                              </p:par>
                            </p:childTnLst>
                          </p:cTn>
                        </p:par>
                        <p:par>
                          <p:cTn id="28" fill="hold" nodeType="afterGroup">
                            <p:stCondLst>
                              <p:cond delay="7000"/>
                            </p:stCondLst>
                            <p:childTnLst>
                              <p:par>
                                <p:cTn id="29" presetID="1" presetClass="entr" presetSubtype="0" fill="hold" grpId="0" nodeType="afterEffect">
                                  <p:stCondLst>
                                    <p:cond delay="1000"/>
                                  </p:stCondLst>
                                  <p:childTnLst>
                                    <p:set>
                                      <p:cBhvr>
                                        <p:cTn id="30" dur="1" fill="hold">
                                          <p:stCondLst>
                                            <p:cond delay="0"/>
                                          </p:stCondLst>
                                        </p:cTn>
                                        <p:tgtEl>
                                          <p:spTgt spid="1046"/>
                                        </p:tgtEl>
                                        <p:attrNameLst>
                                          <p:attrName>style.visibility</p:attrName>
                                        </p:attrNameLst>
                                      </p:cBhvr>
                                      <p:to>
                                        <p:strVal val="visible"/>
                                      </p:to>
                                    </p:set>
                                  </p:childTnLst>
                                </p:cTn>
                              </p:par>
                            </p:childTnLst>
                          </p:cTn>
                        </p:par>
                        <p:par>
                          <p:cTn id="31" fill="hold" nodeType="afterGroup">
                            <p:stCondLst>
                              <p:cond delay="8000"/>
                            </p:stCondLst>
                            <p:childTnLst>
                              <p:par>
                                <p:cTn id="32" presetID="1" presetClass="entr" presetSubtype="0" fill="hold" grpId="0" nodeType="afterEffect">
                                  <p:stCondLst>
                                    <p:cond delay="1000"/>
                                  </p:stCondLst>
                                  <p:childTnLst>
                                    <p:set>
                                      <p:cBhvr>
                                        <p:cTn id="33" dur="1" fill="hold">
                                          <p:stCondLst>
                                            <p:cond delay="0"/>
                                          </p:stCondLst>
                                        </p:cTn>
                                        <p:tgtEl>
                                          <p:spTgt spid="1047"/>
                                        </p:tgtEl>
                                        <p:attrNameLst>
                                          <p:attrName>style.visibility</p:attrName>
                                        </p:attrNameLst>
                                      </p:cBhvr>
                                      <p:to>
                                        <p:strVal val="visible"/>
                                      </p:to>
                                    </p:set>
                                  </p:childTnLst>
                                </p:cTn>
                              </p:par>
                            </p:childTnLst>
                          </p:cTn>
                        </p:par>
                        <p:par>
                          <p:cTn id="34" fill="hold" nodeType="afterGroup">
                            <p:stCondLst>
                              <p:cond delay="9000"/>
                            </p:stCondLst>
                            <p:childTnLst>
                              <p:par>
                                <p:cTn id="35" presetID="1" presetClass="entr" presetSubtype="0" fill="hold" grpId="0" nodeType="afterEffect">
                                  <p:stCondLst>
                                    <p:cond delay="1000"/>
                                  </p:stCondLst>
                                  <p:childTnLst>
                                    <p:set>
                                      <p:cBhvr>
                                        <p:cTn id="36" dur="1" fill="hold">
                                          <p:stCondLst>
                                            <p:cond delay="0"/>
                                          </p:stCondLst>
                                        </p:cTn>
                                        <p:tgtEl>
                                          <p:spTgt spid="1048"/>
                                        </p:tgtEl>
                                        <p:attrNameLst>
                                          <p:attrName>style.visibility</p:attrName>
                                        </p:attrNameLst>
                                      </p:cBhvr>
                                      <p:to>
                                        <p:strVal val="visible"/>
                                      </p:to>
                                    </p:set>
                                  </p:childTnLst>
                                </p:cTn>
                              </p:par>
                            </p:childTnLst>
                          </p:cTn>
                        </p:par>
                        <p:par>
                          <p:cTn id="37" fill="hold" nodeType="afterGroup">
                            <p:stCondLst>
                              <p:cond delay="10000"/>
                            </p:stCondLst>
                            <p:childTnLst>
                              <p:par>
                                <p:cTn id="38" presetID="1" presetClass="entr" presetSubtype="0" fill="hold" grpId="0" nodeType="afterEffect">
                                  <p:stCondLst>
                                    <p:cond delay="1000"/>
                                  </p:stCondLst>
                                  <p:childTnLst>
                                    <p:set>
                                      <p:cBhvr>
                                        <p:cTn id="39" dur="1" fill="hold">
                                          <p:stCondLst>
                                            <p:cond delay="0"/>
                                          </p:stCondLst>
                                        </p:cTn>
                                        <p:tgtEl>
                                          <p:spTgt spid="1049"/>
                                        </p:tgtEl>
                                        <p:attrNameLst>
                                          <p:attrName>style.visibility</p:attrName>
                                        </p:attrNameLst>
                                      </p:cBhvr>
                                      <p:to>
                                        <p:strVal val="visible"/>
                                      </p:to>
                                    </p:set>
                                  </p:childTnLst>
                                </p:cTn>
                              </p:par>
                            </p:childTnLst>
                          </p:cTn>
                        </p:par>
                        <p:par>
                          <p:cTn id="40" fill="hold" nodeType="afterGroup">
                            <p:stCondLst>
                              <p:cond delay="11000"/>
                            </p:stCondLst>
                            <p:childTnLst>
                              <p:par>
                                <p:cTn id="41" presetID="1" presetClass="entr" presetSubtype="0" fill="hold" grpId="0" nodeType="afterEffect">
                                  <p:stCondLst>
                                    <p:cond delay="1000"/>
                                  </p:stCondLst>
                                  <p:childTnLst>
                                    <p:set>
                                      <p:cBhvr>
                                        <p:cTn id="42" dur="1" fill="hold">
                                          <p:stCondLst>
                                            <p:cond delay="0"/>
                                          </p:stCondLst>
                                        </p:cTn>
                                        <p:tgtEl>
                                          <p:spTgt spid="1050"/>
                                        </p:tgtEl>
                                        <p:attrNameLst>
                                          <p:attrName>style.visibility</p:attrName>
                                        </p:attrNameLst>
                                      </p:cBhvr>
                                      <p:to>
                                        <p:strVal val="visible"/>
                                      </p:to>
                                    </p:set>
                                  </p:childTnLst>
                                </p:cTn>
                              </p:par>
                            </p:childTnLst>
                          </p:cTn>
                        </p:par>
                        <p:par>
                          <p:cTn id="43" fill="hold" nodeType="afterGroup">
                            <p:stCondLst>
                              <p:cond delay="12000"/>
                            </p:stCondLst>
                            <p:childTnLst>
                              <p:par>
                                <p:cTn id="44" presetID="1" presetClass="entr" presetSubtype="0" fill="hold" grpId="0" nodeType="afterEffect">
                                  <p:stCondLst>
                                    <p:cond delay="1000"/>
                                  </p:stCondLst>
                                  <p:childTnLst>
                                    <p:set>
                                      <p:cBhvr>
                                        <p:cTn id="45" dur="1" fill="hold">
                                          <p:stCondLst>
                                            <p:cond delay="0"/>
                                          </p:stCondLst>
                                        </p:cTn>
                                        <p:tgtEl>
                                          <p:spTgt spid="1051"/>
                                        </p:tgtEl>
                                        <p:attrNameLst>
                                          <p:attrName>style.visibility</p:attrName>
                                        </p:attrNameLst>
                                      </p:cBhvr>
                                      <p:to>
                                        <p:strVal val="visible"/>
                                      </p:to>
                                    </p:set>
                                  </p:childTnLst>
                                </p:cTn>
                              </p:par>
                            </p:childTnLst>
                          </p:cTn>
                        </p:par>
                        <p:par>
                          <p:cTn id="46" fill="hold" nodeType="afterGroup">
                            <p:stCondLst>
                              <p:cond delay="13000"/>
                            </p:stCondLst>
                            <p:childTnLst>
                              <p:par>
                                <p:cTn id="47" presetID="1" presetClass="entr" presetSubtype="0" fill="hold" grpId="0" nodeType="afterEffect">
                                  <p:stCondLst>
                                    <p:cond delay="1000"/>
                                  </p:stCondLst>
                                  <p:childTnLst>
                                    <p:set>
                                      <p:cBhvr>
                                        <p:cTn id="48" dur="1" fill="hold">
                                          <p:stCondLst>
                                            <p:cond delay="0"/>
                                          </p:stCondLst>
                                        </p:cTn>
                                        <p:tgtEl>
                                          <p:spTgt spid="1052"/>
                                        </p:tgtEl>
                                        <p:attrNameLst>
                                          <p:attrName>style.visibility</p:attrName>
                                        </p:attrNameLst>
                                      </p:cBhvr>
                                      <p:to>
                                        <p:strVal val="visible"/>
                                      </p:to>
                                    </p:set>
                                  </p:childTnLst>
                                </p:cTn>
                              </p:par>
                            </p:childTnLst>
                          </p:cTn>
                        </p:par>
                        <p:par>
                          <p:cTn id="49" fill="hold" nodeType="afterGroup">
                            <p:stCondLst>
                              <p:cond delay="14000"/>
                            </p:stCondLst>
                            <p:childTnLst>
                              <p:par>
                                <p:cTn id="50" presetID="1" presetClass="entr" presetSubtype="0" fill="hold" grpId="0" nodeType="afterEffect">
                                  <p:stCondLst>
                                    <p:cond delay="1000"/>
                                  </p:stCondLst>
                                  <p:childTnLst>
                                    <p:set>
                                      <p:cBhvr>
                                        <p:cTn id="51" dur="1" fill="hold">
                                          <p:stCondLst>
                                            <p:cond delay="0"/>
                                          </p:stCondLst>
                                        </p:cTn>
                                        <p:tgtEl>
                                          <p:spTgt spid="1053"/>
                                        </p:tgtEl>
                                        <p:attrNameLst>
                                          <p:attrName>style.visibility</p:attrName>
                                        </p:attrNameLst>
                                      </p:cBhvr>
                                      <p:to>
                                        <p:strVal val="visible"/>
                                      </p:to>
                                    </p:set>
                                  </p:childTnLst>
                                </p:cTn>
                              </p:par>
                            </p:childTnLst>
                          </p:cTn>
                        </p:par>
                        <p:par>
                          <p:cTn id="52" fill="hold" nodeType="afterGroup">
                            <p:stCondLst>
                              <p:cond delay="15000"/>
                            </p:stCondLst>
                            <p:childTnLst>
                              <p:par>
                                <p:cTn id="53" presetID="1" presetClass="entr" presetSubtype="0" fill="hold" grpId="0" nodeType="afterEffect">
                                  <p:stCondLst>
                                    <p:cond delay="1000"/>
                                  </p:stCondLst>
                                  <p:childTnLst>
                                    <p:set>
                                      <p:cBhvr>
                                        <p:cTn id="54" dur="1" fill="hold">
                                          <p:stCondLst>
                                            <p:cond delay="0"/>
                                          </p:stCondLst>
                                        </p:cTn>
                                        <p:tgtEl>
                                          <p:spTgt spid="1054"/>
                                        </p:tgtEl>
                                        <p:attrNameLst>
                                          <p:attrName>style.visibility</p:attrName>
                                        </p:attrNameLst>
                                      </p:cBhvr>
                                      <p:to>
                                        <p:strVal val="visible"/>
                                      </p:to>
                                    </p:set>
                                  </p:childTnLst>
                                </p:cTn>
                              </p:par>
                            </p:childTnLst>
                          </p:cTn>
                        </p:par>
                        <p:par>
                          <p:cTn id="55" fill="hold" nodeType="afterGroup">
                            <p:stCondLst>
                              <p:cond delay="16000"/>
                            </p:stCondLst>
                            <p:childTnLst>
                              <p:par>
                                <p:cTn id="56" presetID="1" presetClass="entr" presetSubtype="0" fill="hold" grpId="0" nodeType="afterEffect">
                                  <p:stCondLst>
                                    <p:cond delay="1000"/>
                                  </p:stCondLst>
                                  <p:childTnLst>
                                    <p:set>
                                      <p:cBhvr>
                                        <p:cTn id="57" dur="1" fill="hold">
                                          <p:stCondLst>
                                            <p:cond delay="0"/>
                                          </p:stCondLst>
                                        </p:cTn>
                                        <p:tgtEl>
                                          <p:spTgt spid="1055"/>
                                        </p:tgtEl>
                                        <p:attrNameLst>
                                          <p:attrName>style.visibility</p:attrName>
                                        </p:attrNameLst>
                                      </p:cBhvr>
                                      <p:to>
                                        <p:strVal val="visible"/>
                                      </p:to>
                                    </p:set>
                                  </p:childTnLst>
                                </p:cTn>
                              </p:par>
                            </p:childTnLst>
                          </p:cTn>
                        </p:par>
                        <p:par>
                          <p:cTn id="58" fill="hold" nodeType="afterGroup">
                            <p:stCondLst>
                              <p:cond delay="17000"/>
                            </p:stCondLst>
                            <p:childTnLst>
                              <p:par>
                                <p:cTn id="59" presetID="1" presetClass="entr" presetSubtype="0" fill="hold" grpId="0" nodeType="afterEffect">
                                  <p:stCondLst>
                                    <p:cond delay="1000"/>
                                  </p:stCondLst>
                                  <p:childTnLst>
                                    <p:set>
                                      <p:cBhvr>
                                        <p:cTn id="60" dur="1" fill="hold">
                                          <p:stCondLst>
                                            <p:cond delay="0"/>
                                          </p:stCondLst>
                                        </p:cTn>
                                        <p:tgtEl>
                                          <p:spTgt spid="1056"/>
                                        </p:tgtEl>
                                        <p:attrNameLst>
                                          <p:attrName>style.visibility</p:attrName>
                                        </p:attrNameLst>
                                      </p:cBhvr>
                                      <p:to>
                                        <p:strVal val="visible"/>
                                      </p:to>
                                    </p:set>
                                  </p:childTnLst>
                                </p:cTn>
                              </p:par>
                            </p:childTnLst>
                          </p:cTn>
                        </p:par>
                        <p:par>
                          <p:cTn id="61" fill="hold" nodeType="afterGroup">
                            <p:stCondLst>
                              <p:cond delay="18000"/>
                            </p:stCondLst>
                            <p:childTnLst>
                              <p:par>
                                <p:cTn id="62" presetID="1" presetClass="entr" presetSubtype="0" fill="hold" grpId="0" nodeType="afterEffect">
                                  <p:stCondLst>
                                    <p:cond delay="1000"/>
                                  </p:stCondLst>
                                  <p:childTnLst>
                                    <p:set>
                                      <p:cBhvr>
                                        <p:cTn id="63" dur="1" fill="hold">
                                          <p:stCondLst>
                                            <p:cond delay="0"/>
                                          </p:stCondLst>
                                        </p:cTn>
                                        <p:tgtEl>
                                          <p:spTgt spid="1057"/>
                                        </p:tgtEl>
                                        <p:attrNameLst>
                                          <p:attrName>style.visibility</p:attrName>
                                        </p:attrNameLst>
                                      </p:cBhvr>
                                      <p:to>
                                        <p:strVal val="visible"/>
                                      </p:to>
                                    </p:set>
                                  </p:childTnLst>
                                </p:cTn>
                              </p:par>
                            </p:childTnLst>
                          </p:cTn>
                        </p:par>
                        <p:par>
                          <p:cTn id="64" fill="hold" nodeType="afterGroup">
                            <p:stCondLst>
                              <p:cond delay="19000"/>
                            </p:stCondLst>
                            <p:childTnLst>
                              <p:par>
                                <p:cTn id="65" presetID="1" presetClass="entr" presetSubtype="0" fill="hold" grpId="0" nodeType="afterEffect">
                                  <p:stCondLst>
                                    <p:cond delay="1000"/>
                                  </p:stCondLst>
                                  <p:childTnLst>
                                    <p:set>
                                      <p:cBhvr>
                                        <p:cTn id="66" dur="1" fill="hold">
                                          <p:stCondLst>
                                            <p:cond delay="0"/>
                                          </p:stCondLst>
                                        </p:cTn>
                                        <p:tgtEl>
                                          <p:spTgt spid="1058"/>
                                        </p:tgtEl>
                                        <p:attrNameLst>
                                          <p:attrName>style.visibility</p:attrName>
                                        </p:attrNameLst>
                                      </p:cBhvr>
                                      <p:to>
                                        <p:strVal val="visible"/>
                                      </p:to>
                                    </p:set>
                                  </p:childTnLst>
                                </p:cTn>
                              </p:par>
                            </p:childTnLst>
                          </p:cTn>
                        </p:par>
                        <p:par>
                          <p:cTn id="67" fill="hold" nodeType="afterGroup">
                            <p:stCondLst>
                              <p:cond delay="20000"/>
                            </p:stCondLst>
                            <p:childTnLst>
                              <p:par>
                                <p:cTn id="68" presetID="1" presetClass="entr" presetSubtype="0" fill="hold" grpId="0" nodeType="afterEffect">
                                  <p:stCondLst>
                                    <p:cond delay="1000"/>
                                  </p:stCondLst>
                                  <p:childTnLst>
                                    <p:set>
                                      <p:cBhvr>
                                        <p:cTn id="69" dur="1" fill="hold">
                                          <p:stCondLst>
                                            <p:cond delay="0"/>
                                          </p:stCondLst>
                                        </p:cTn>
                                        <p:tgtEl>
                                          <p:spTgt spid="1059"/>
                                        </p:tgtEl>
                                        <p:attrNameLst>
                                          <p:attrName>style.visibility</p:attrName>
                                        </p:attrNameLst>
                                      </p:cBhvr>
                                      <p:to>
                                        <p:strVal val="visible"/>
                                      </p:to>
                                    </p:set>
                                  </p:childTnLst>
                                </p:cTn>
                              </p:par>
                            </p:childTnLst>
                          </p:cTn>
                        </p:par>
                        <p:par>
                          <p:cTn id="70" fill="hold" nodeType="afterGroup">
                            <p:stCondLst>
                              <p:cond delay="21000"/>
                            </p:stCondLst>
                            <p:childTnLst>
                              <p:par>
                                <p:cTn id="71" presetID="1" presetClass="entr" presetSubtype="0" fill="hold" grpId="0" nodeType="afterEffect">
                                  <p:stCondLst>
                                    <p:cond delay="1000"/>
                                  </p:stCondLst>
                                  <p:childTnLst>
                                    <p:set>
                                      <p:cBhvr>
                                        <p:cTn id="72" dur="1" fill="hold">
                                          <p:stCondLst>
                                            <p:cond delay="0"/>
                                          </p:stCondLst>
                                        </p:cTn>
                                        <p:tgtEl>
                                          <p:spTgt spid="1060"/>
                                        </p:tgtEl>
                                        <p:attrNameLst>
                                          <p:attrName>style.visibility</p:attrName>
                                        </p:attrNameLst>
                                      </p:cBhvr>
                                      <p:to>
                                        <p:strVal val="visible"/>
                                      </p:to>
                                    </p:set>
                                  </p:childTnLst>
                                </p:cTn>
                              </p:par>
                            </p:childTnLst>
                          </p:cTn>
                        </p:par>
                        <p:par>
                          <p:cTn id="73" fill="hold" nodeType="afterGroup">
                            <p:stCondLst>
                              <p:cond delay="22000"/>
                            </p:stCondLst>
                            <p:childTnLst>
                              <p:par>
                                <p:cTn id="74" presetID="1" presetClass="entr" presetSubtype="0" fill="hold" grpId="0" nodeType="afterEffect">
                                  <p:stCondLst>
                                    <p:cond delay="1000"/>
                                  </p:stCondLst>
                                  <p:childTnLst>
                                    <p:set>
                                      <p:cBhvr>
                                        <p:cTn id="75" dur="1" fill="hold">
                                          <p:stCondLst>
                                            <p:cond delay="0"/>
                                          </p:stCondLst>
                                        </p:cTn>
                                        <p:tgtEl>
                                          <p:spTgt spid="1061"/>
                                        </p:tgtEl>
                                        <p:attrNameLst>
                                          <p:attrName>style.visibility</p:attrName>
                                        </p:attrNameLst>
                                      </p:cBhvr>
                                      <p:to>
                                        <p:strVal val="visible"/>
                                      </p:to>
                                    </p:set>
                                  </p:childTnLst>
                                </p:cTn>
                              </p:par>
                            </p:childTnLst>
                          </p:cTn>
                        </p:par>
                        <p:par>
                          <p:cTn id="76" fill="hold" nodeType="afterGroup">
                            <p:stCondLst>
                              <p:cond delay="23000"/>
                            </p:stCondLst>
                            <p:childTnLst>
                              <p:par>
                                <p:cTn id="77" presetID="1" presetClass="entr" presetSubtype="0" fill="hold" grpId="0" nodeType="afterEffect">
                                  <p:stCondLst>
                                    <p:cond delay="1000"/>
                                  </p:stCondLst>
                                  <p:childTnLst>
                                    <p:set>
                                      <p:cBhvr>
                                        <p:cTn id="78" dur="1" fill="hold">
                                          <p:stCondLst>
                                            <p:cond delay="0"/>
                                          </p:stCondLst>
                                        </p:cTn>
                                        <p:tgtEl>
                                          <p:spTgt spid="1062"/>
                                        </p:tgtEl>
                                        <p:attrNameLst>
                                          <p:attrName>style.visibility</p:attrName>
                                        </p:attrNameLst>
                                      </p:cBhvr>
                                      <p:to>
                                        <p:strVal val="visible"/>
                                      </p:to>
                                    </p:set>
                                  </p:childTnLst>
                                </p:cTn>
                              </p:par>
                            </p:childTnLst>
                          </p:cTn>
                        </p:par>
                        <p:par>
                          <p:cTn id="79" fill="hold" nodeType="afterGroup">
                            <p:stCondLst>
                              <p:cond delay="24000"/>
                            </p:stCondLst>
                            <p:childTnLst>
                              <p:par>
                                <p:cTn id="80" presetID="1" presetClass="entr" presetSubtype="0" fill="hold" grpId="0" nodeType="afterEffect">
                                  <p:stCondLst>
                                    <p:cond delay="1000"/>
                                  </p:stCondLst>
                                  <p:childTnLst>
                                    <p:set>
                                      <p:cBhvr>
                                        <p:cTn id="81" dur="1" fill="hold">
                                          <p:stCondLst>
                                            <p:cond delay="0"/>
                                          </p:stCondLst>
                                        </p:cTn>
                                        <p:tgtEl>
                                          <p:spTgt spid="1063"/>
                                        </p:tgtEl>
                                        <p:attrNameLst>
                                          <p:attrName>style.visibility</p:attrName>
                                        </p:attrNameLst>
                                      </p:cBhvr>
                                      <p:to>
                                        <p:strVal val="visible"/>
                                      </p:to>
                                    </p:set>
                                  </p:childTnLst>
                                </p:cTn>
                              </p:par>
                            </p:childTnLst>
                          </p:cTn>
                        </p:par>
                        <p:par>
                          <p:cTn id="82" fill="hold" nodeType="afterGroup">
                            <p:stCondLst>
                              <p:cond delay="25000"/>
                            </p:stCondLst>
                            <p:childTnLst>
                              <p:par>
                                <p:cTn id="83" presetID="1" presetClass="entr" presetSubtype="0" fill="hold" grpId="0" nodeType="afterEffect">
                                  <p:stCondLst>
                                    <p:cond delay="1000"/>
                                  </p:stCondLst>
                                  <p:childTnLst>
                                    <p:set>
                                      <p:cBhvr>
                                        <p:cTn id="84" dur="1" fill="hold">
                                          <p:stCondLst>
                                            <p:cond delay="0"/>
                                          </p:stCondLst>
                                        </p:cTn>
                                        <p:tgtEl>
                                          <p:spTgt spid="1064"/>
                                        </p:tgtEl>
                                        <p:attrNameLst>
                                          <p:attrName>style.visibility</p:attrName>
                                        </p:attrNameLst>
                                      </p:cBhvr>
                                      <p:to>
                                        <p:strVal val="visible"/>
                                      </p:to>
                                    </p:set>
                                  </p:childTnLst>
                                </p:cTn>
                              </p:par>
                            </p:childTnLst>
                          </p:cTn>
                        </p:par>
                        <p:par>
                          <p:cTn id="85" fill="hold" nodeType="afterGroup">
                            <p:stCondLst>
                              <p:cond delay="26000"/>
                            </p:stCondLst>
                            <p:childTnLst>
                              <p:par>
                                <p:cTn id="86" presetID="1" presetClass="entr" presetSubtype="0" fill="hold" grpId="0" nodeType="afterEffect">
                                  <p:stCondLst>
                                    <p:cond delay="1000"/>
                                  </p:stCondLst>
                                  <p:childTnLst>
                                    <p:set>
                                      <p:cBhvr>
                                        <p:cTn id="87" dur="1" fill="hold">
                                          <p:stCondLst>
                                            <p:cond delay="0"/>
                                          </p:stCondLst>
                                        </p:cTn>
                                        <p:tgtEl>
                                          <p:spTgt spid="1065"/>
                                        </p:tgtEl>
                                        <p:attrNameLst>
                                          <p:attrName>style.visibility</p:attrName>
                                        </p:attrNameLst>
                                      </p:cBhvr>
                                      <p:to>
                                        <p:strVal val="visible"/>
                                      </p:to>
                                    </p:set>
                                  </p:childTnLst>
                                </p:cTn>
                              </p:par>
                            </p:childTnLst>
                          </p:cTn>
                        </p:par>
                        <p:par>
                          <p:cTn id="88" fill="hold" nodeType="afterGroup">
                            <p:stCondLst>
                              <p:cond delay="27000"/>
                            </p:stCondLst>
                            <p:childTnLst>
                              <p:par>
                                <p:cTn id="89" presetID="1" presetClass="entr" presetSubtype="0" fill="hold" grpId="0" nodeType="afterEffect">
                                  <p:stCondLst>
                                    <p:cond delay="1000"/>
                                  </p:stCondLst>
                                  <p:childTnLst>
                                    <p:set>
                                      <p:cBhvr>
                                        <p:cTn id="90" dur="1" fill="hold">
                                          <p:stCondLst>
                                            <p:cond delay="0"/>
                                          </p:stCondLst>
                                        </p:cTn>
                                        <p:tgtEl>
                                          <p:spTgt spid="1066"/>
                                        </p:tgtEl>
                                        <p:attrNameLst>
                                          <p:attrName>style.visibility</p:attrName>
                                        </p:attrNameLst>
                                      </p:cBhvr>
                                      <p:to>
                                        <p:strVal val="visible"/>
                                      </p:to>
                                    </p:set>
                                  </p:childTnLst>
                                </p:cTn>
                              </p:par>
                            </p:childTnLst>
                          </p:cTn>
                        </p:par>
                        <p:par>
                          <p:cTn id="91" fill="hold" nodeType="afterGroup">
                            <p:stCondLst>
                              <p:cond delay="28000"/>
                            </p:stCondLst>
                            <p:childTnLst>
                              <p:par>
                                <p:cTn id="92" presetID="1" presetClass="entr" presetSubtype="0" fill="hold" grpId="0" nodeType="afterEffect">
                                  <p:stCondLst>
                                    <p:cond delay="1000"/>
                                  </p:stCondLst>
                                  <p:childTnLst>
                                    <p:set>
                                      <p:cBhvr>
                                        <p:cTn id="93" dur="1" fill="hold">
                                          <p:stCondLst>
                                            <p:cond delay="0"/>
                                          </p:stCondLst>
                                        </p:cTn>
                                        <p:tgtEl>
                                          <p:spTgt spid="1067"/>
                                        </p:tgtEl>
                                        <p:attrNameLst>
                                          <p:attrName>style.visibility</p:attrName>
                                        </p:attrNameLst>
                                      </p:cBhvr>
                                      <p:to>
                                        <p:strVal val="visible"/>
                                      </p:to>
                                    </p:set>
                                  </p:childTnLst>
                                </p:cTn>
                              </p:par>
                            </p:childTnLst>
                          </p:cTn>
                        </p:par>
                        <p:par>
                          <p:cTn id="94" fill="hold" nodeType="afterGroup">
                            <p:stCondLst>
                              <p:cond delay="29000"/>
                            </p:stCondLst>
                            <p:childTnLst>
                              <p:par>
                                <p:cTn id="95" presetID="1" presetClass="entr" presetSubtype="0" fill="hold" grpId="0" nodeType="afterEffect">
                                  <p:stCondLst>
                                    <p:cond delay="1000"/>
                                  </p:stCondLst>
                                  <p:childTnLst>
                                    <p:set>
                                      <p:cBhvr>
                                        <p:cTn id="96" dur="1" fill="hold">
                                          <p:stCondLst>
                                            <p:cond delay="0"/>
                                          </p:stCondLst>
                                        </p:cTn>
                                        <p:tgtEl>
                                          <p:spTgt spid="1068"/>
                                        </p:tgtEl>
                                        <p:attrNameLst>
                                          <p:attrName>style.visibility</p:attrName>
                                        </p:attrNameLst>
                                      </p:cBhvr>
                                      <p:to>
                                        <p:strVal val="visible"/>
                                      </p:to>
                                    </p:set>
                                  </p:childTnLst>
                                </p:cTn>
                              </p:par>
                            </p:childTnLst>
                          </p:cTn>
                        </p:par>
                        <p:par>
                          <p:cTn id="97" fill="hold" nodeType="afterGroup">
                            <p:stCondLst>
                              <p:cond delay="30000"/>
                            </p:stCondLst>
                            <p:childTnLst>
                              <p:par>
                                <p:cTn id="98" presetID="1" presetClass="entr" presetSubtype="0" fill="hold" grpId="0" nodeType="afterEffect">
                                  <p:stCondLst>
                                    <p:cond delay="1000"/>
                                  </p:stCondLst>
                                  <p:childTnLst>
                                    <p:set>
                                      <p:cBhvr>
                                        <p:cTn id="99" dur="1" fill="hold">
                                          <p:stCondLst>
                                            <p:cond delay="0"/>
                                          </p:stCondLst>
                                        </p:cTn>
                                        <p:tgtEl>
                                          <p:spTgt spid="1069"/>
                                        </p:tgtEl>
                                        <p:attrNameLst>
                                          <p:attrName>style.visibility</p:attrName>
                                        </p:attrNameLst>
                                      </p:cBhvr>
                                      <p:to>
                                        <p:strVal val="visible"/>
                                      </p:to>
                                    </p:set>
                                  </p:childTnLst>
                                </p:cTn>
                              </p:par>
                            </p:childTnLst>
                          </p:cTn>
                        </p:par>
                        <p:par>
                          <p:cTn id="100" fill="hold" nodeType="afterGroup">
                            <p:stCondLst>
                              <p:cond delay="31000"/>
                            </p:stCondLst>
                            <p:childTnLst>
                              <p:par>
                                <p:cTn id="101" presetID="1" presetClass="entr" presetSubtype="0" fill="hold" grpId="0" nodeType="afterEffect">
                                  <p:stCondLst>
                                    <p:cond delay="1000"/>
                                  </p:stCondLst>
                                  <p:childTnLst>
                                    <p:set>
                                      <p:cBhvr>
                                        <p:cTn id="102" dur="1" fill="hold">
                                          <p:stCondLst>
                                            <p:cond delay="0"/>
                                          </p:stCondLst>
                                        </p:cTn>
                                        <p:tgtEl>
                                          <p:spTgt spid="1070"/>
                                        </p:tgtEl>
                                        <p:attrNameLst>
                                          <p:attrName>style.visibility</p:attrName>
                                        </p:attrNameLst>
                                      </p:cBhvr>
                                      <p:to>
                                        <p:strVal val="visible"/>
                                      </p:to>
                                    </p:set>
                                  </p:childTnLst>
                                </p:cTn>
                              </p:par>
                            </p:childTnLst>
                          </p:cTn>
                        </p:par>
                        <p:par>
                          <p:cTn id="103" fill="hold" nodeType="afterGroup">
                            <p:stCondLst>
                              <p:cond delay="32000"/>
                            </p:stCondLst>
                            <p:childTnLst>
                              <p:par>
                                <p:cTn id="104" presetID="1" presetClass="entr" presetSubtype="0" fill="hold" grpId="0" nodeType="afterEffect">
                                  <p:stCondLst>
                                    <p:cond delay="1000"/>
                                  </p:stCondLst>
                                  <p:childTnLst>
                                    <p:set>
                                      <p:cBhvr>
                                        <p:cTn id="105" dur="1" fill="hold">
                                          <p:stCondLst>
                                            <p:cond delay="0"/>
                                          </p:stCondLst>
                                        </p:cTn>
                                        <p:tgtEl>
                                          <p:spTgt spid="1071"/>
                                        </p:tgtEl>
                                        <p:attrNameLst>
                                          <p:attrName>style.visibility</p:attrName>
                                        </p:attrNameLst>
                                      </p:cBhvr>
                                      <p:to>
                                        <p:strVal val="visible"/>
                                      </p:to>
                                    </p:set>
                                  </p:childTnLst>
                                </p:cTn>
                              </p:par>
                            </p:childTnLst>
                          </p:cTn>
                        </p:par>
                        <p:par>
                          <p:cTn id="106" fill="hold" nodeType="afterGroup">
                            <p:stCondLst>
                              <p:cond delay="33000"/>
                            </p:stCondLst>
                            <p:childTnLst>
                              <p:par>
                                <p:cTn id="107" presetID="1" presetClass="entr" presetSubtype="0" fill="hold" grpId="0" nodeType="afterEffect">
                                  <p:stCondLst>
                                    <p:cond delay="1000"/>
                                  </p:stCondLst>
                                  <p:childTnLst>
                                    <p:set>
                                      <p:cBhvr>
                                        <p:cTn id="108" dur="1" fill="hold">
                                          <p:stCondLst>
                                            <p:cond delay="0"/>
                                          </p:stCondLst>
                                        </p:cTn>
                                        <p:tgtEl>
                                          <p:spTgt spid="1072"/>
                                        </p:tgtEl>
                                        <p:attrNameLst>
                                          <p:attrName>style.visibility</p:attrName>
                                        </p:attrNameLst>
                                      </p:cBhvr>
                                      <p:to>
                                        <p:strVal val="visible"/>
                                      </p:to>
                                    </p:set>
                                  </p:childTnLst>
                                </p:cTn>
                              </p:par>
                            </p:childTnLst>
                          </p:cTn>
                        </p:par>
                        <p:par>
                          <p:cTn id="109" fill="hold" nodeType="afterGroup">
                            <p:stCondLst>
                              <p:cond delay="34000"/>
                            </p:stCondLst>
                            <p:childTnLst>
                              <p:par>
                                <p:cTn id="110" presetID="1" presetClass="entr" presetSubtype="0" fill="hold" grpId="0" nodeType="afterEffect">
                                  <p:stCondLst>
                                    <p:cond delay="1000"/>
                                  </p:stCondLst>
                                  <p:childTnLst>
                                    <p:set>
                                      <p:cBhvr>
                                        <p:cTn id="111" dur="1" fill="hold">
                                          <p:stCondLst>
                                            <p:cond delay="0"/>
                                          </p:stCondLst>
                                        </p:cTn>
                                        <p:tgtEl>
                                          <p:spTgt spid="1073"/>
                                        </p:tgtEl>
                                        <p:attrNameLst>
                                          <p:attrName>style.visibility</p:attrName>
                                        </p:attrNameLst>
                                      </p:cBhvr>
                                      <p:to>
                                        <p:strVal val="visible"/>
                                      </p:to>
                                    </p:set>
                                  </p:childTnLst>
                                </p:cTn>
                              </p:par>
                            </p:childTnLst>
                          </p:cTn>
                        </p:par>
                        <p:par>
                          <p:cTn id="112" fill="hold" nodeType="afterGroup">
                            <p:stCondLst>
                              <p:cond delay="35000"/>
                            </p:stCondLst>
                            <p:childTnLst>
                              <p:par>
                                <p:cTn id="113" presetID="1" presetClass="entr" presetSubtype="0" fill="hold" grpId="0" nodeType="afterEffect">
                                  <p:stCondLst>
                                    <p:cond delay="1000"/>
                                  </p:stCondLst>
                                  <p:childTnLst>
                                    <p:set>
                                      <p:cBhvr>
                                        <p:cTn id="114" dur="1" fill="hold">
                                          <p:stCondLst>
                                            <p:cond delay="0"/>
                                          </p:stCondLst>
                                        </p:cTn>
                                        <p:tgtEl>
                                          <p:spTgt spid="1074"/>
                                        </p:tgtEl>
                                        <p:attrNameLst>
                                          <p:attrName>style.visibility</p:attrName>
                                        </p:attrNameLst>
                                      </p:cBhvr>
                                      <p:to>
                                        <p:strVal val="visible"/>
                                      </p:to>
                                    </p:set>
                                  </p:childTnLst>
                                </p:cTn>
                              </p:par>
                            </p:childTnLst>
                          </p:cTn>
                        </p:par>
                        <p:par>
                          <p:cTn id="115" fill="hold" nodeType="afterGroup">
                            <p:stCondLst>
                              <p:cond delay="36000"/>
                            </p:stCondLst>
                            <p:childTnLst>
                              <p:par>
                                <p:cTn id="116" presetID="1" presetClass="entr" presetSubtype="0" fill="hold" grpId="0" nodeType="afterEffect">
                                  <p:stCondLst>
                                    <p:cond delay="1000"/>
                                  </p:stCondLst>
                                  <p:childTnLst>
                                    <p:set>
                                      <p:cBhvr>
                                        <p:cTn id="117" dur="1" fill="hold">
                                          <p:stCondLst>
                                            <p:cond delay="0"/>
                                          </p:stCondLst>
                                        </p:cTn>
                                        <p:tgtEl>
                                          <p:spTgt spid="1075"/>
                                        </p:tgtEl>
                                        <p:attrNameLst>
                                          <p:attrName>style.visibility</p:attrName>
                                        </p:attrNameLst>
                                      </p:cBhvr>
                                      <p:to>
                                        <p:strVal val="visible"/>
                                      </p:to>
                                    </p:set>
                                  </p:childTnLst>
                                </p:cTn>
                              </p:par>
                            </p:childTnLst>
                          </p:cTn>
                        </p:par>
                        <p:par>
                          <p:cTn id="118" fill="hold" nodeType="afterGroup">
                            <p:stCondLst>
                              <p:cond delay="37000"/>
                            </p:stCondLst>
                            <p:childTnLst>
                              <p:par>
                                <p:cTn id="119" presetID="1" presetClass="entr" presetSubtype="0" fill="hold" grpId="0" nodeType="afterEffect">
                                  <p:stCondLst>
                                    <p:cond delay="1000"/>
                                  </p:stCondLst>
                                  <p:childTnLst>
                                    <p:set>
                                      <p:cBhvr>
                                        <p:cTn id="120" dur="1" fill="hold">
                                          <p:stCondLst>
                                            <p:cond delay="0"/>
                                          </p:stCondLst>
                                        </p:cTn>
                                        <p:tgtEl>
                                          <p:spTgt spid="1076"/>
                                        </p:tgtEl>
                                        <p:attrNameLst>
                                          <p:attrName>style.visibility</p:attrName>
                                        </p:attrNameLst>
                                      </p:cBhvr>
                                      <p:to>
                                        <p:strVal val="visible"/>
                                      </p:to>
                                    </p:set>
                                  </p:childTnLst>
                                </p:cTn>
                              </p:par>
                            </p:childTnLst>
                          </p:cTn>
                        </p:par>
                        <p:par>
                          <p:cTn id="121" fill="hold" nodeType="afterGroup">
                            <p:stCondLst>
                              <p:cond delay="38000"/>
                            </p:stCondLst>
                            <p:childTnLst>
                              <p:par>
                                <p:cTn id="122" presetID="1" presetClass="entr" presetSubtype="0" fill="hold" grpId="0" nodeType="afterEffect">
                                  <p:stCondLst>
                                    <p:cond delay="1000"/>
                                  </p:stCondLst>
                                  <p:childTnLst>
                                    <p:set>
                                      <p:cBhvr>
                                        <p:cTn id="123" dur="1" fill="hold">
                                          <p:stCondLst>
                                            <p:cond delay="0"/>
                                          </p:stCondLst>
                                        </p:cTn>
                                        <p:tgtEl>
                                          <p:spTgt spid="1077"/>
                                        </p:tgtEl>
                                        <p:attrNameLst>
                                          <p:attrName>style.visibility</p:attrName>
                                        </p:attrNameLst>
                                      </p:cBhvr>
                                      <p:to>
                                        <p:strVal val="visible"/>
                                      </p:to>
                                    </p:set>
                                  </p:childTnLst>
                                </p:cTn>
                              </p:par>
                            </p:childTnLst>
                          </p:cTn>
                        </p:par>
                        <p:par>
                          <p:cTn id="124" fill="hold" nodeType="afterGroup">
                            <p:stCondLst>
                              <p:cond delay="39000"/>
                            </p:stCondLst>
                            <p:childTnLst>
                              <p:par>
                                <p:cTn id="125" presetID="1" presetClass="entr" presetSubtype="0" fill="hold" grpId="0" nodeType="afterEffect">
                                  <p:stCondLst>
                                    <p:cond delay="1000"/>
                                  </p:stCondLst>
                                  <p:childTnLst>
                                    <p:set>
                                      <p:cBhvr>
                                        <p:cTn id="126" dur="1" fill="hold">
                                          <p:stCondLst>
                                            <p:cond delay="0"/>
                                          </p:stCondLst>
                                        </p:cTn>
                                        <p:tgtEl>
                                          <p:spTgt spid="1078"/>
                                        </p:tgtEl>
                                        <p:attrNameLst>
                                          <p:attrName>style.visibility</p:attrName>
                                        </p:attrNameLst>
                                      </p:cBhvr>
                                      <p:to>
                                        <p:strVal val="visible"/>
                                      </p:to>
                                    </p:set>
                                  </p:childTnLst>
                                </p:cTn>
                              </p:par>
                            </p:childTnLst>
                          </p:cTn>
                        </p:par>
                        <p:par>
                          <p:cTn id="127" fill="hold" nodeType="afterGroup">
                            <p:stCondLst>
                              <p:cond delay="40000"/>
                            </p:stCondLst>
                            <p:childTnLst>
                              <p:par>
                                <p:cTn id="128" presetID="1" presetClass="entr" presetSubtype="0" fill="hold" grpId="0" nodeType="afterEffect">
                                  <p:stCondLst>
                                    <p:cond delay="1000"/>
                                  </p:stCondLst>
                                  <p:childTnLst>
                                    <p:set>
                                      <p:cBhvr>
                                        <p:cTn id="129" dur="1" fill="hold">
                                          <p:stCondLst>
                                            <p:cond delay="0"/>
                                          </p:stCondLst>
                                        </p:cTn>
                                        <p:tgtEl>
                                          <p:spTgt spid="1079"/>
                                        </p:tgtEl>
                                        <p:attrNameLst>
                                          <p:attrName>style.visibility</p:attrName>
                                        </p:attrNameLst>
                                      </p:cBhvr>
                                      <p:to>
                                        <p:strVal val="visible"/>
                                      </p:to>
                                    </p:set>
                                  </p:childTnLst>
                                </p:cTn>
                              </p:par>
                            </p:childTnLst>
                          </p:cTn>
                        </p:par>
                        <p:par>
                          <p:cTn id="130" fill="hold" nodeType="afterGroup">
                            <p:stCondLst>
                              <p:cond delay="41000"/>
                            </p:stCondLst>
                            <p:childTnLst>
                              <p:par>
                                <p:cTn id="131" presetID="1" presetClass="entr" presetSubtype="0" fill="hold" grpId="0" nodeType="afterEffect">
                                  <p:stCondLst>
                                    <p:cond delay="1000"/>
                                  </p:stCondLst>
                                  <p:childTnLst>
                                    <p:set>
                                      <p:cBhvr>
                                        <p:cTn id="132" dur="1" fill="hold">
                                          <p:stCondLst>
                                            <p:cond delay="0"/>
                                          </p:stCondLst>
                                        </p:cTn>
                                        <p:tgtEl>
                                          <p:spTgt spid="1080"/>
                                        </p:tgtEl>
                                        <p:attrNameLst>
                                          <p:attrName>style.visibility</p:attrName>
                                        </p:attrNameLst>
                                      </p:cBhvr>
                                      <p:to>
                                        <p:strVal val="visible"/>
                                      </p:to>
                                    </p:set>
                                  </p:childTnLst>
                                </p:cTn>
                              </p:par>
                            </p:childTnLst>
                          </p:cTn>
                        </p:par>
                        <p:par>
                          <p:cTn id="133" fill="hold" nodeType="afterGroup">
                            <p:stCondLst>
                              <p:cond delay="42000"/>
                            </p:stCondLst>
                            <p:childTnLst>
                              <p:par>
                                <p:cTn id="134" presetID="1" presetClass="entr" presetSubtype="0" fill="hold" grpId="0" nodeType="afterEffect">
                                  <p:stCondLst>
                                    <p:cond delay="1000"/>
                                  </p:stCondLst>
                                  <p:childTnLst>
                                    <p:set>
                                      <p:cBhvr>
                                        <p:cTn id="135" dur="1" fill="hold">
                                          <p:stCondLst>
                                            <p:cond delay="0"/>
                                          </p:stCondLst>
                                        </p:cTn>
                                        <p:tgtEl>
                                          <p:spTgt spid="1081"/>
                                        </p:tgtEl>
                                        <p:attrNameLst>
                                          <p:attrName>style.visibility</p:attrName>
                                        </p:attrNameLst>
                                      </p:cBhvr>
                                      <p:to>
                                        <p:strVal val="visible"/>
                                      </p:to>
                                    </p:set>
                                  </p:childTnLst>
                                </p:cTn>
                              </p:par>
                            </p:childTnLst>
                          </p:cTn>
                        </p:par>
                        <p:par>
                          <p:cTn id="136" fill="hold" nodeType="afterGroup">
                            <p:stCondLst>
                              <p:cond delay="43000"/>
                            </p:stCondLst>
                            <p:childTnLst>
                              <p:par>
                                <p:cTn id="137" presetID="1" presetClass="entr" presetSubtype="0" fill="hold" grpId="0" nodeType="afterEffect">
                                  <p:stCondLst>
                                    <p:cond delay="1000"/>
                                  </p:stCondLst>
                                  <p:childTnLst>
                                    <p:set>
                                      <p:cBhvr>
                                        <p:cTn id="138" dur="1" fill="hold">
                                          <p:stCondLst>
                                            <p:cond delay="0"/>
                                          </p:stCondLst>
                                        </p:cTn>
                                        <p:tgtEl>
                                          <p:spTgt spid="1082"/>
                                        </p:tgtEl>
                                        <p:attrNameLst>
                                          <p:attrName>style.visibility</p:attrName>
                                        </p:attrNameLst>
                                      </p:cBhvr>
                                      <p:to>
                                        <p:strVal val="visible"/>
                                      </p:to>
                                    </p:set>
                                  </p:childTnLst>
                                </p:cTn>
                              </p:par>
                            </p:childTnLst>
                          </p:cTn>
                        </p:par>
                        <p:par>
                          <p:cTn id="139" fill="hold" nodeType="afterGroup">
                            <p:stCondLst>
                              <p:cond delay="44000"/>
                            </p:stCondLst>
                            <p:childTnLst>
                              <p:par>
                                <p:cTn id="140" presetID="1" presetClass="entr" presetSubtype="0" fill="hold" grpId="0" nodeType="afterEffect">
                                  <p:stCondLst>
                                    <p:cond delay="1000"/>
                                  </p:stCondLst>
                                  <p:childTnLst>
                                    <p:set>
                                      <p:cBhvr>
                                        <p:cTn id="141" dur="1" fill="hold">
                                          <p:stCondLst>
                                            <p:cond delay="0"/>
                                          </p:stCondLst>
                                        </p:cTn>
                                        <p:tgtEl>
                                          <p:spTgt spid="1083"/>
                                        </p:tgtEl>
                                        <p:attrNameLst>
                                          <p:attrName>style.visibility</p:attrName>
                                        </p:attrNameLst>
                                      </p:cBhvr>
                                      <p:to>
                                        <p:strVal val="visible"/>
                                      </p:to>
                                    </p:set>
                                  </p:childTnLst>
                                </p:cTn>
                              </p:par>
                            </p:childTnLst>
                          </p:cTn>
                        </p:par>
                        <p:par>
                          <p:cTn id="142" fill="hold" nodeType="afterGroup">
                            <p:stCondLst>
                              <p:cond delay="45000"/>
                            </p:stCondLst>
                            <p:childTnLst>
                              <p:par>
                                <p:cTn id="143" presetID="1" presetClass="entr" presetSubtype="0" fill="hold" grpId="0" nodeType="afterEffect">
                                  <p:stCondLst>
                                    <p:cond delay="1000"/>
                                  </p:stCondLst>
                                  <p:childTnLst>
                                    <p:set>
                                      <p:cBhvr>
                                        <p:cTn id="144" dur="1" fill="hold">
                                          <p:stCondLst>
                                            <p:cond delay="0"/>
                                          </p:stCondLst>
                                        </p:cTn>
                                        <p:tgtEl>
                                          <p:spTgt spid="1084"/>
                                        </p:tgtEl>
                                        <p:attrNameLst>
                                          <p:attrName>style.visibility</p:attrName>
                                        </p:attrNameLst>
                                      </p:cBhvr>
                                      <p:to>
                                        <p:strVal val="visible"/>
                                      </p:to>
                                    </p:set>
                                  </p:childTnLst>
                                </p:cTn>
                              </p:par>
                            </p:childTnLst>
                          </p:cTn>
                        </p:par>
                        <p:par>
                          <p:cTn id="145" fill="hold" nodeType="afterGroup">
                            <p:stCondLst>
                              <p:cond delay="46000"/>
                            </p:stCondLst>
                            <p:childTnLst>
                              <p:par>
                                <p:cTn id="146" presetID="1" presetClass="entr" presetSubtype="0" fill="hold" grpId="0" nodeType="afterEffect">
                                  <p:stCondLst>
                                    <p:cond delay="1000"/>
                                  </p:stCondLst>
                                  <p:childTnLst>
                                    <p:set>
                                      <p:cBhvr>
                                        <p:cTn id="147" dur="1" fill="hold">
                                          <p:stCondLst>
                                            <p:cond delay="0"/>
                                          </p:stCondLst>
                                        </p:cTn>
                                        <p:tgtEl>
                                          <p:spTgt spid="1085"/>
                                        </p:tgtEl>
                                        <p:attrNameLst>
                                          <p:attrName>style.visibility</p:attrName>
                                        </p:attrNameLst>
                                      </p:cBhvr>
                                      <p:to>
                                        <p:strVal val="visible"/>
                                      </p:to>
                                    </p:set>
                                  </p:childTnLst>
                                </p:cTn>
                              </p:par>
                            </p:childTnLst>
                          </p:cTn>
                        </p:par>
                        <p:par>
                          <p:cTn id="148" fill="hold" nodeType="afterGroup">
                            <p:stCondLst>
                              <p:cond delay="47000"/>
                            </p:stCondLst>
                            <p:childTnLst>
                              <p:par>
                                <p:cTn id="149" presetID="1" presetClass="entr" presetSubtype="0" fill="hold" grpId="0" nodeType="afterEffect">
                                  <p:stCondLst>
                                    <p:cond delay="1000"/>
                                  </p:stCondLst>
                                  <p:childTnLst>
                                    <p:set>
                                      <p:cBhvr>
                                        <p:cTn id="150" dur="1" fill="hold">
                                          <p:stCondLst>
                                            <p:cond delay="0"/>
                                          </p:stCondLst>
                                        </p:cTn>
                                        <p:tgtEl>
                                          <p:spTgt spid="1086"/>
                                        </p:tgtEl>
                                        <p:attrNameLst>
                                          <p:attrName>style.visibility</p:attrName>
                                        </p:attrNameLst>
                                      </p:cBhvr>
                                      <p:to>
                                        <p:strVal val="visible"/>
                                      </p:to>
                                    </p:set>
                                  </p:childTnLst>
                                </p:cTn>
                              </p:par>
                            </p:childTnLst>
                          </p:cTn>
                        </p:par>
                        <p:par>
                          <p:cTn id="151" fill="hold" nodeType="afterGroup">
                            <p:stCondLst>
                              <p:cond delay="48000"/>
                            </p:stCondLst>
                            <p:childTnLst>
                              <p:par>
                                <p:cTn id="152" presetID="1" presetClass="entr" presetSubtype="0" fill="hold" grpId="0" nodeType="afterEffect">
                                  <p:stCondLst>
                                    <p:cond delay="1000"/>
                                  </p:stCondLst>
                                  <p:childTnLst>
                                    <p:set>
                                      <p:cBhvr>
                                        <p:cTn id="153" dur="1" fill="hold">
                                          <p:stCondLst>
                                            <p:cond delay="0"/>
                                          </p:stCondLst>
                                        </p:cTn>
                                        <p:tgtEl>
                                          <p:spTgt spid="1087"/>
                                        </p:tgtEl>
                                        <p:attrNameLst>
                                          <p:attrName>style.visibility</p:attrName>
                                        </p:attrNameLst>
                                      </p:cBhvr>
                                      <p:to>
                                        <p:strVal val="visible"/>
                                      </p:to>
                                    </p:set>
                                  </p:childTnLst>
                                </p:cTn>
                              </p:par>
                            </p:childTnLst>
                          </p:cTn>
                        </p:par>
                        <p:par>
                          <p:cTn id="154" fill="hold" nodeType="afterGroup">
                            <p:stCondLst>
                              <p:cond delay="49000"/>
                            </p:stCondLst>
                            <p:childTnLst>
                              <p:par>
                                <p:cTn id="155" presetID="1" presetClass="entr" presetSubtype="0" fill="hold" grpId="0" nodeType="afterEffect">
                                  <p:stCondLst>
                                    <p:cond delay="1000"/>
                                  </p:stCondLst>
                                  <p:childTnLst>
                                    <p:set>
                                      <p:cBhvr>
                                        <p:cTn id="156" dur="1" fill="hold">
                                          <p:stCondLst>
                                            <p:cond delay="0"/>
                                          </p:stCondLst>
                                        </p:cTn>
                                        <p:tgtEl>
                                          <p:spTgt spid="1088"/>
                                        </p:tgtEl>
                                        <p:attrNameLst>
                                          <p:attrName>style.visibility</p:attrName>
                                        </p:attrNameLst>
                                      </p:cBhvr>
                                      <p:to>
                                        <p:strVal val="visible"/>
                                      </p:to>
                                    </p:set>
                                  </p:childTnLst>
                                </p:cTn>
                              </p:par>
                            </p:childTnLst>
                          </p:cTn>
                        </p:par>
                        <p:par>
                          <p:cTn id="157" fill="hold" nodeType="afterGroup">
                            <p:stCondLst>
                              <p:cond delay="50000"/>
                            </p:stCondLst>
                            <p:childTnLst>
                              <p:par>
                                <p:cTn id="158" presetID="1" presetClass="entr" presetSubtype="0" fill="hold" grpId="0" nodeType="afterEffect">
                                  <p:stCondLst>
                                    <p:cond delay="1000"/>
                                  </p:stCondLst>
                                  <p:childTnLst>
                                    <p:set>
                                      <p:cBhvr>
                                        <p:cTn id="159" dur="1" fill="hold">
                                          <p:stCondLst>
                                            <p:cond delay="0"/>
                                          </p:stCondLst>
                                        </p:cTn>
                                        <p:tgtEl>
                                          <p:spTgt spid="1089"/>
                                        </p:tgtEl>
                                        <p:attrNameLst>
                                          <p:attrName>style.visibility</p:attrName>
                                        </p:attrNameLst>
                                      </p:cBhvr>
                                      <p:to>
                                        <p:strVal val="visible"/>
                                      </p:to>
                                    </p:set>
                                  </p:childTnLst>
                                </p:cTn>
                              </p:par>
                            </p:childTnLst>
                          </p:cTn>
                        </p:par>
                        <p:par>
                          <p:cTn id="160" fill="hold" nodeType="afterGroup">
                            <p:stCondLst>
                              <p:cond delay="51000"/>
                            </p:stCondLst>
                            <p:childTnLst>
                              <p:par>
                                <p:cTn id="161" presetID="1" presetClass="entr" presetSubtype="0" fill="hold" grpId="0" nodeType="afterEffect">
                                  <p:stCondLst>
                                    <p:cond delay="1000"/>
                                  </p:stCondLst>
                                  <p:childTnLst>
                                    <p:set>
                                      <p:cBhvr>
                                        <p:cTn id="162" dur="1" fill="hold">
                                          <p:stCondLst>
                                            <p:cond delay="0"/>
                                          </p:stCondLst>
                                        </p:cTn>
                                        <p:tgtEl>
                                          <p:spTgt spid="1090"/>
                                        </p:tgtEl>
                                        <p:attrNameLst>
                                          <p:attrName>style.visibility</p:attrName>
                                        </p:attrNameLst>
                                      </p:cBhvr>
                                      <p:to>
                                        <p:strVal val="visible"/>
                                      </p:to>
                                    </p:set>
                                  </p:childTnLst>
                                </p:cTn>
                              </p:par>
                            </p:childTnLst>
                          </p:cTn>
                        </p:par>
                        <p:par>
                          <p:cTn id="163" fill="hold" nodeType="afterGroup">
                            <p:stCondLst>
                              <p:cond delay="52000"/>
                            </p:stCondLst>
                            <p:childTnLst>
                              <p:par>
                                <p:cTn id="164" presetID="1" presetClass="entr" presetSubtype="0" fill="hold" grpId="0" nodeType="afterEffect">
                                  <p:stCondLst>
                                    <p:cond delay="1000"/>
                                  </p:stCondLst>
                                  <p:childTnLst>
                                    <p:set>
                                      <p:cBhvr>
                                        <p:cTn id="165" dur="1" fill="hold">
                                          <p:stCondLst>
                                            <p:cond delay="0"/>
                                          </p:stCondLst>
                                        </p:cTn>
                                        <p:tgtEl>
                                          <p:spTgt spid="1091"/>
                                        </p:tgtEl>
                                        <p:attrNameLst>
                                          <p:attrName>style.visibility</p:attrName>
                                        </p:attrNameLst>
                                      </p:cBhvr>
                                      <p:to>
                                        <p:strVal val="visible"/>
                                      </p:to>
                                    </p:set>
                                  </p:childTnLst>
                                </p:cTn>
                              </p:par>
                            </p:childTnLst>
                          </p:cTn>
                        </p:par>
                        <p:par>
                          <p:cTn id="166" fill="hold" nodeType="afterGroup">
                            <p:stCondLst>
                              <p:cond delay="53000"/>
                            </p:stCondLst>
                            <p:childTnLst>
                              <p:par>
                                <p:cTn id="167" presetID="1" presetClass="entr" presetSubtype="0" fill="hold" grpId="0" nodeType="afterEffect">
                                  <p:stCondLst>
                                    <p:cond delay="1000"/>
                                  </p:stCondLst>
                                  <p:childTnLst>
                                    <p:set>
                                      <p:cBhvr>
                                        <p:cTn id="168" dur="1" fill="hold">
                                          <p:stCondLst>
                                            <p:cond delay="0"/>
                                          </p:stCondLst>
                                        </p:cTn>
                                        <p:tgtEl>
                                          <p:spTgt spid="1092"/>
                                        </p:tgtEl>
                                        <p:attrNameLst>
                                          <p:attrName>style.visibility</p:attrName>
                                        </p:attrNameLst>
                                      </p:cBhvr>
                                      <p:to>
                                        <p:strVal val="visible"/>
                                      </p:to>
                                    </p:set>
                                  </p:childTnLst>
                                </p:cTn>
                              </p:par>
                            </p:childTnLst>
                          </p:cTn>
                        </p:par>
                        <p:par>
                          <p:cTn id="169" fill="hold" nodeType="afterGroup">
                            <p:stCondLst>
                              <p:cond delay="54000"/>
                            </p:stCondLst>
                            <p:childTnLst>
                              <p:par>
                                <p:cTn id="170" presetID="1" presetClass="entr" presetSubtype="0" fill="hold" grpId="0" nodeType="afterEffect">
                                  <p:stCondLst>
                                    <p:cond delay="1000"/>
                                  </p:stCondLst>
                                  <p:childTnLst>
                                    <p:set>
                                      <p:cBhvr>
                                        <p:cTn id="171" dur="1" fill="hold">
                                          <p:stCondLst>
                                            <p:cond delay="0"/>
                                          </p:stCondLst>
                                        </p:cTn>
                                        <p:tgtEl>
                                          <p:spTgt spid="1093"/>
                                        </p:tgtEl>
                                        <p:attrNameLst>
                                          <p:attrName>style.visibility</p:attrName>
                                        </p:attrNameLst>
                                      </p:cBhvr>
                                      <p:to>
                                        <p:strVal val="visible"/>
                                      </p:to>
                                    </p:set>
                                  </p:childTnLst>
                                </p:cTn>
                              </p:par>
                            </p:childTnLst>
                          </p:cTn>
                        </p:par>
                        <p:par>
                          <p:cTn id="172" fill="hold" nodeType="afterGroup">
                            <p:stCondLst>
                              <p:cond delay="55000"/>
                            </p:stCondLst>
                            <p:childTnLst>
                              <p:par>
                                <p:cTn id="173" presetID="1" presetClass="entr" presetSubtype="0" fill="hold" grpId="0" nodeType="afterEffect">
                                  <p:stCondLst>
                                    <p:cond delay="1000"/>
                                  </p:stCondLst>
                                  <p:childTnLst>
                                    <p:set>
                                      <p:cBhvr>
                                        <p:cTn id="174" dur="1" fill="hold">
                                          <p:stCondLst>
                                            <p:cond delay="0"/>
                                          </p:stCondLst>
                                        </p:cTn>
                                        <p:tgtEl>
                                          <p:spTgt spid="1094"/>
                                        </p:tgtEl>
                                        <p:attrNameLst>
                                          <p:attrName>style.visibility</p:attrName>
                                        </p:attrNameLst>
                                      </p:cBhvr>
                                      <p:to>
                                        <p:strVal val="visible"/>
                                      </p:to>
                                    </p:set>
                                  </p:childTnLst>
                                </p:cTn>
                              </p:par>
                            </p:childTnLst>
                          </p:cTn>
                        </p:par>
                        <p:par>
                          <p:cTn id="175" fill="hold" nodeType="afterGroup">
                            <p:stCondLst>
                              <p:cond delay="56000"/>
                            </p:stCondLst>
                            <p:childTnLst>
                              <p:par>
                                <p:cTn id="176" presetID="1" presetClass="entr" presetSubtype="0" fill="hold" grpId="0" nodeType="afterEffect">
                                  <p:stCondLst>
                                    <p:cond delay="1000"/>
                                  </p:stCondLst>
                                  <p:childTnLst>
                                    <p:set>
                                      <p:cBhvr>
                                        <p:cTn id="177" dur="1" fill="hold">
                                          <p:stCondLst>
                                            <p:cond delay="0"/>
                                          </p:stCondLst>
                                        </p:cTn>
                                        <p:tgtEl>
                                          <p:spTgt spid="1095"/>
                                        </p:tgtEl>
                                        <p:attrNameLst>
                                          <p:attrName>style.visibility</p:attrName>
                                        </p:attrNameLst>
                                      </p:cBhvr>
                                      <p:to>
                                        <p:strVal val="visible"/>
                                      </p:to>
                                    </p:set>
                                  </p:childTnLst>
                                </p:cTn>
                              </p:par>
                            </p:childTnLst>
                          </p:cTn>
                        </p:par>
                        <p:par>
                          <p:cTn id="178" fill="hold" nodeType="afterGroup">
                            <p:stCondLst>
                              <p:cond delay="57000"/>
                            </p:stCondLst>
                            <p:childTnLst>
                              <p:par>
                                <p:cTn id="179" presetID="1" presetClass="entr" presetSubtype="0" fill="hold" grpId="0" nodeType="afterEffect">
                                  <p:stCondLst>
                                    <p:cond delay="1000"/>
                                  </p:stCondLst>
                                  <p:childTnLst>
                                    <p:set>
                                      <p:cBhvr>
                                        <p:cTn id="180" dur="1" fill="hold">
                                          <p:stCondLst>
                                            <p:cond delay="0"/>
                                          </p:stCondLst>
                                        </p:cTn>
                                        <p:tgtEl>
                                          <p:spTgt spid="1096"/>
                                        </p:tgtEl>
                                        <p:attrNameLst>
                                          <p:attrName>style.visibility</p:attrName>
                                        </p:attrNameLst>
                                      </p:cBhvr>
                                      <p:to>
                                        <p:strVal val="visible"/>
                                      </p:to>
                                    </p:set>
                                  </p:childTnLst>
                                </p:cTn>
                              </p:par>
                            </p:childTnLst>
                          </p:cTn>
                        </p:par>
                        <p:par>
                          <p:cTn id="181" fill="hold" nodeType="afterGroup">
                            <p:stCondLst>
                              <p:cond delay="58000"/>
                            </p:stCondLst>
                            <p:childTnLst>
                              <p:par>
                                <p:cTn id="182" presetID="1" presetClass="entr" presetSubtype="0" fill="hold" grpId="0" nodeType="afterEffect">
                                  <p:stCondLst>
                                    <p:cond delay="1000"/>
                                  </p:stCondLst>
                                  <p:childTnLst>
                                    <p:set>
                                      <p:cBhvr>
                                        <p:cTn id="183" dur="1" fill="hold">
                                          <p:stCondLst>
                                            <p:cond delay="0"/>
                                          </p:stCondLst>
                                        </p:cTn>
                                        <p:tgtEl>
                                          <p:spTgt spid="1097"/>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38" grpId="0" animBg="1"/>
      <p:bldP spid="1039" grpId="0" animBg="1"/>
      <p:bldP spid="1040" grpId="0" animBg="1"/>
      <p:bldP spid="1041" grpId="0" animBg="1"/>
      <p:bldP spid="1042" grpId="0" animBg="1"/>
      <p:bldP spid="1043" grpId="0" animBg="1"/>
      <p:bldP spid="1044" grpId="0" animBg="1"/>
      <p:bldP spid="1045" grpId="0" animBg="1"/>
      <p:bldP spid="1046" grpId="0" animBg="1"/>
      <p:bldP spid="1047" grpId="0" animBg="1"/>
      <p:bldP spid="1048" grpId="0" animBg="1"/>
      <p:bldP spid="1049" grpId="0" animBg="1"/>
      <p:bldP spid="1050" grpId="0" animBg="1"/>
      <p:bldP spid="1051" grpId="0" animBg="1"/>
      <p:bldP spid="1052" grpId="0" animBg="1"/>
      <p:bldP spid="1053" grpId="0" animBg="1"/>
      <p:bldP spid="1054" grpId="0" animBg="1"/>
      <p:bldP spid="1055" grpId="0" animBg="1"/>
      <p:bldP spid="1056" grpId="0" animBg="1"/>
      <p:bldP spid="1057" grpId="0" animBg="1"/>
      <p:bldP spid="1058" grpId="0" animBg="1"/>
      <p:bldP spid="1059" grpId="0" animBg="1"/>
      <p:bldP spid="1060" grpId="0" animBg="1"/>
      <p:bldP spid="1061" grpId="0" animBg="1"/>
      <p:bldP spid="1062" grpId="0" animBg="1"/>
      <p:bldP spid="1063" grpId="0" animBg="1"/>
      <p:bldP spid="1064" grpId="0" animBg="1"/>
      <p:bldP spid="1065" grpId="0" animBg="1"/>
      <p:bldP spid="1066" grpId="0" animBg="1"/>
      <p:bldP spid="1067" grpId="0" animBg="1"/>
      <p:bldP spid="1068" grpId="0" animBg="1"/>
      <p:bldP spid="1069" grpId="0" animBg="1"/>
      <p:bldP spid="1070" grpId="0" animBg="1"/>
      <p:bldP spid="1071" grpId="0" animBg="1"/>
      <p:bldP spid="1072" grpId="0" animBg="1"/>
      <p:bldP spid="1073" grpId="0" animBg="1"/>
      <p:bldP spid="1074" grpId="0" animBg="1"/>
      <p:bldP spid="1075" grpId="0" animBg="1"/>
      <p:bldP spid="1076" grpId="0" animBg="1"/>
      <p:bldP spid="1077" grpId="0" animBg="1"/>
      <p:bldP spid="1078" grpId="0" animBg="1"/>
      <p:bldP spid="1079" grpId="0" animBg="1"/>
      <p:bldP spid="1080" grpId="0" animBg="1"/>
      <p:bldP spid="1081" grpId="0" animBg="1"/>
      <p:bldP spid="1082" grpId="0" animBg="1"/>
      <p:bldP spid="1083" grpId="0" animBg="1"/>
      <p:bldP spid="1084" grpId="0" animBg="1"/>
      <p:bldP spid="1085" grpId="0" animBg="1"/>
      <p:bldP spid="1086" grpId="0" animBg="1"/>
      <p:bldP spid="1087" grpId="0" animBg="1"/>
      <p:bldP spid="1088" grpId="0" animBg="1"/>
      <p:bldP spid="1089" grpId="0" animBg="1"/>
      <p:bldP spid="1090" grpId="0" animBg="1"/>
      <p:bldP spid="1091" grpId="0" animBg="1"/>
      <p:bldP spid="1092" grpId="0" animBg="1"/>
      <p:bldP spid="1093" grpId="0" animBg="1"/>
      <p:bldP spid="1094" grpId="0" animBg="1"/>
      <p:bldP spid="1095" grpId="0" animBg="1"/>
      <p:bldP spid="1096" grpId="0" animBg="1"/>
      <p:bldP spid="1097" grpId="0" animBg="1"/>
    </p:bldLst>
  </p:timing>
  <p:txStyles>
    <p:titleStyle>
      <a:lvl1pPr algn="ctr" rtl="0" eaLnBrk="0" fontAlgn="base" hangingPunct="0">
        <a:spcBef>
          <a:spcPct val="0"/>
        </a:spcBef>
        <a:spcAft>
          <a:spcPct val="0"/>
        </a:spcAft>
        <a:defRPr sz="4400" kern="12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panose="020B0604020202020204" pitchFamily="34" charset="0"/>
        </a:defRPr>
      </a:lvl2pPr>
      <a:lvl3pPr algn="ctr" rtl="0" eaLnBrk="0" fontAlgn="base" hangingPunct="0">
        <a:spcBef>
          <a:spcPct val="0"/>
        </a:spcBef>
        <a:spcAft>
          <a:spcPct val="0"/>
        </a:spcAft>
        <a:defRPr sz="4400">
          <a:solidFill>
            <a:schemeClr val="tx2"/>
          </a:solidFill>
          <a:latin typeface="Arial" panose="020B0604020202020204" pitchFamily="34" charset="0"/>
        </a:defRPr>
      </a:lvl3pPr>
      <a:lvl4pPr algn="ctr" rtl="0" eaLnBrk="0" fontAlgn="base" hangingPunct="0">
        <a:spcBef>
          <a:spcPct val="0"/>
        </a:spcBef>
        <a:spcAft>
          <a:spcPct val="0"/>
        </a:spcAft>
        <a:defRPr sz="4400">
          <a:solidFill>
            <a:schemeClr val="tx2"/>
          </a:solidFill>
          <a:latin typeface="Arial" panose="020B0604020202020204" pitchFamily="34" charset="0"/>
        </a:defRPr>
      </a:lvl4pPr>
      <a:lvl5pPr algn="ctr" rtl="0" eaLnBrk="0" fontAlgn="base" hangingPunct="0">
        <a:spcBef>
          <a:spcPct val="0"/>
        </a:spcBef>
        <a:spcAft>
          <a:spcPct val="0"/>
        </a:spcAft>
        <a:defRPr sz="4400">
          <a:solidFill>
            <a:schemeClr val="tx2"/>
          </a:solidFill>
          <a:latin typeface="Arial" panose="020B0604020202020204" pitchFamily="34" charset="0"/>
        </a:defRPr>
      </a:lvl5pPr>
      <a:lvl6pPr marL="457200" algn="ctr" rtl="0" fontAlgn="base">
        <a:spcBef>
          <a:spcPct val="0"/>
        </a:spcBef>
        <a:spcAft>
          <a:spcPct val="0"/>
        </a:spcAft>
        <a:defRPr sz="4400">
          <a:solidFill>
            <a:schemeClr val="tx2"/>
          </a:solidFill>
          <a:latin typeface="Arial" panose="020B0604020202020204" pitchFamily="34" charset="0"/>
        </a:defRPr>
      </a:lvl6pPr>
      <a:lvl7pPr marL="914400" algn="ctr" rtl="0" fontAlgn="base">
        <a:spcBef>
          <a:spcPct val="0"/>
        </a:spcBef>
        <a:spcAft>
          <a:spcPct val="0"/>
        </a:spcAft>
        <a:defRPr sz="4400">
          <a:solidFill>
            <a:schemeClr val="tx2"/>
          </a:solidFill>
          <a:latin typeface="Arial" panose="020B0604020202020204" pitchFamily="34" charset="0"/>
        </a:defRPr>
      </a:lvl7pPr>
      <a:lvl8pPr marL="1371600" algn="ctr" rtl="0" fontAlgn="base">
        <a:spcBef>
          <a:spcPct val="0"/>
        </a:spcBef>
        <a:spcAft>
          <a:spcPct val="0"/>
        </a:spcAft>
        <a:defRPr sz="4400">
          <a:solidFill>
            <a:schemeClr val="tx2"/>
          </a:solidFill>
          <a:latin typeface="Arial" panose="020B0604020202020204" pitchFamily="34" charset="0"/>
        </a:defRPr>
      </a:lvl8pPr>
      <a:lvl9pPr marL="1828800" algn="ctr" rtl="0" fontAlgn="base">
        <a:spcBef>
          <a:spcPct val="0"/>
        </a:spcBef>
        <a:spcAft>
          <a:spcPct val="0"/>
        </a:spcAft>
        <a:defRPr sz="4400">
          <a:solidFill>
            <a:schemeClr val="tx2"/>
          </a:solidFill>
          <a:latin typeface="Arial" panose="020B0604020202020204" pitchFamily="34" charset="0"/>
        </a:defRPr>
      </a:lvl9pPr>
    </p:titleStyle>
    <p:bodyStyle>
      <a:lvl1pPr marL="342900" indent="-342900" algn="l" rtl="0" eaLnBrk="0" fontAlgn="base" hangingPunct="0">
        <a:spcBef>
          <a:spcPct val="20000"/>
        </a:spcBef>
        <a:spcAft>
          <a:spcPct val="0"/>
        </a:spcAft>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3" Type="http://schemas.openxmlformats.org/officeDocument/2006/relationships/hyperlink" Target="http://www.presentationmagazine.com/" TargetMode="External"/><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098" name="Group 74"/>
          <p:cNvGrpSpPr>
            <a:grpSpLocks/>
          </p:cNvGrpSpPr>
          <p:nvPr/>
        </p:nvGrpSpPr>
        <p:grpSpPr bwMode="auto">
          <a:xfrm>
            <a:off x="447675" y="2211388"/>
            <a:ext cx="8229600" cy="3757612"/>
            <a:chOff x="282" y="1263"/>
            <a:chExt cx="5184" cy="2367"/>
          </a:xfrm>
        </p:grpSpPr>
        <p:sp>
          <p:nvSpPr>
            <p:cNvPr id="4104" name="Rectangle 69"/>
            <p:cNvSpPr>
              <a:spLocks noChangeArrowheads="1"/>
            </p:cNvSpPr>
            <p:nvPr/>
          </p:nvSpPr>
          <p:spPr bwMode="auto">
            <a:xfrm>
              <a:off x="282" y="1263"/>
              <a:ext cx="5184" cy="2367"/>
            </a:xfrm>
            <a:prstGeom prst="rect">
              <a:avLst/>
            </a:prstGeom>
            <a:solidFill>
              <a:srgbClr val="232323"/>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endParaRPr lang="en-US" altLang="en-US">
                <a:cs typeface="Arial" panose="020B0604020202020204" pitchFamily="34" charset="0"/>
              </a:endParaRPr>
            </a:p>
          </p:txBody>
        </p:sp>
        <p:sp>
          <p:nvSpPr>
            <p:cNvPr id="4105" name="Rectangle 70"/>
            <p:cNvSpPr>
              <a:spLocks noChangeArrowheads="1"/>
            </p:cNvSpPr>
            <p:nvPr/>
          </p:nvSpPr>
          <p:spPr bwMode="auto">
            <a:xfrm>
              <a:off x="282" y="3502"/>
              <a:ext cx="5184" cy="128"/>
            </a:xfrm>
            <a:prstGeom prst="rect">
              <a:avLst/>
            </a:prstGeom>
            <a:solidFill>
              <a:srgbClr val="333333"/>
            </a:solidFill>
            <a:ln>
              <a:noFill/>
            </a:ln>
            <a:effectLst>
              <a:outerShdw dist="38095" dir="5400000" algn="ctr" rotWithShape="0">
                <a:schemeClr val="tx2"/>
              </a:outerShdw>
            </a:effectLst>
            <a:extLst>
              <a:ext uri="{91240B29-F687-4F45-9708-019B960494DF}">
                <a14:hiddenLine xmlns:a14="http://schemas.microsoft.com/office/drawing/2010/main" w="9525">
                  <a:solidFill>
                    <a:schemeClr val="tx1"/>
                  </a:solidFill>
                  <a:miter lim="800000"/>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4106" name="Rectangle 71"/>
            <p:cNvSpPr>
              <a:spLocks noChangeArrowheads="1"/>
            </p:cNvSpPr>
            <p:nvPr/>
          </p:nvSpPr>
          <p:spPr bwMode="auto">
            <a:xfrm>
              <a:off x="282" y="1263"/>
              <a:ext cx="5184" cy="128"/>
            </a:xfrm>
            <a:prstGeom prst="rect">
              <a:avLst/>
            </a:prstGeom>
            <a:solidFill>
              <a:srgbClr val="333333"/>
            </a:solidFill>
            <a:ln>
              <a:noFill/>
            </a:ln>
            <a:effectLst>
              <a:outerShdw dist="38096" dir="5400000" algn="ctr" rotWithShape="0">
                <a:schemeClr val="tx2"/>
              </a:outerShdw>
            </a:effectLst>
            <a:extLst>
              <a:ext uri="{91240B29-F687-4F45-9708-019B960494DF}">
                <a14:hiddenLine xmlns:a14="http://schemas.microsoft.com/office/drawing/2010/main" w="9525">
                  <a:solidFill>
                    <a:schemeClr val="tx1"/>
                  </a:solidFill>
                  <a:miter lim="800000"/>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4107" name="Rectangle 72"/>
            <p:cNvSpPr>
              <a:spLocks noChangeArrowheads="1"/>
            </p:cNvSpPr>
            <p:nvPr/>
          </p:nvSpPr>
          <p:spPr bwMode="auto">
            <a:xfrm>
              <a:off x="5322" y="1263"/>
              <a:ext cx="144" cy="2367"/>
            </a:xfrm>
            <a:prstGeom prst="rect">
              <a:avLst/>
            </a:prstGeom>
            <a:solidFill>
              <a:srgbClr val="333333"/>
            </a:solidFill>
            <a:ln>
              <a:noFill/>
            </a:ln>
            <a:effectLst>
              <a:outerShdw dist="35921" dir="2700000" algn="ctr" rotWithShape="0">
                <a:schemeClr val="tx2"/>
              </a:outerShdw>
            </a:effectLst>
            <a:extLst>
              <a:ext uri="{91240B29-F687-4F45-9708-019B960494DF}">
                <a14:hiddenLine xmlns:a14="http://schemas.microsoft.com/office/drawing/2010/main" w="9525">
                  <a:solidFill>
                    <a:schemeClr val="tx1"/>
                  </a:solidFill>
                  <a:miter lim="800000"/>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4108" name="Rectangle 73"/>
            <p:cNvSpPr>
              <a:spLocks noChangeArrowheads="1"/>
            </p:cNvSpPr>
            <p:nvPr/>
          </p:nvSpPr>
          <p:spPr bwMode="auto">
            <a:xfrm>
              <a:off x="282" y="1263"/>
              <a:ext cx="144" cy="2367"/>
            </a:xfrm>
            <a:prstGeom prst="rect">
              <a:avLst/>
            </a:prstGeom>
            <a:solidFill>
              <a:srgbClr val="333333"/>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grpSp>
      <p:sp>
        <p:nvSpPr>
          <p:cNvPr id="4099" name="Rectangle 65"/>
          <p:cNvSpPr>
            <a:spLocks noChangeArrowheads="1"/>
          </p:cNvSpPr>
          <p:nvPr/>
        </p:nvSpPr>
        <p:spPr bwMode="auto">
          <a:xfrm>
            <a:off x="788988" y="357822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
        <p:nvSpPr>
          <p:cNvPr id="4100" name="Rectangle 66"/>
          <p:cNvSpPr>
            <a:spLocks noChangeArrowheads="1"/>
          </p:cNvSpPr>
          <p:nvPr/>
        </p:nvSpPr>
        <p:spPr bwMode="auto">
          <a:xfrm>
            <a:off x="3581400" y="357822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15</a:t>
            </a:r>
            <a:endParaRPr lang="en-US" altLang="en-US">
              <a:cs typeface="Arial" panose="020B0604020202020204" pitchFamily="34" charset="0"/>
            </a:endParaRPr>
          </a:p>
        </p:txBody>
      </p:sp>
      <p:sp>
        <p:nvSpPr>
          <p:cNvPr id="2115" name="Rectangle 67"/>
          <p:cNvSpPr>
            <a:spLocks noChangeArrowheads="1"/>
          </p:cNvSpPr>
          <p:nvPr/>
        </p:nvSpPr>
        <p:spPr bwMode="auto">
          <a:xfrm>
            <a:off x="6335713" y="3576638"/>
            <a:ext cx="1954212" cy="1785937"/>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47</a:t>
            </a:r>
            <a:endParaRPr lang="en-US" altLang="en-US">
              <a:cs typeface="Arial" panose="020B0604020202020204" pitchFamily="34" charset="0"/>
            </a:endParaRPr>
          </a:p>
        </p:txBody>
      </p:sp>
      <p:sp>
        <p:nvSpPr>
          <p:cNvPr id="4102" name="Text Box 75"/>
          <p:cNvSpPr txBox="1">
            <a:spLocks noChangeArrowheads="1"/>
          </p:cNvSpPr>
          <p:nvPr/>
        </p:nvSpPr>
        <p:spPr bwMode="auto">
          <a:xfrm>
            <a:off x="2246313" y="2606675"/>
            <a:ext cx="4637087" cy="5191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en-GB" altLang="en-US" sz="2800">
                <a:solidFill>
                  <a:schemeClr val="bg1"/>
                </a:solidFill>
              </a:rPr>
              <a:t>The next session will start in</a:t>
            </a:r>
          </a:p>
        </p:txBody>
      </p:sp>
      <p:sp>
        <p:nvSpPr>
          <p:cNvPr id="4103" name="Text Box 76"/>
          <p:cNvSpPr txBox="1">
            <a:spLocks noChangeArrowheads="1"/>
          </p:cNvSpPr>
          <p:nvPr/>
        </p:nvSpPr>
        <p:spPr bwMode="auto">
          <a:xfrm>
            <a:off x="2517775" y="458788"/>
            <a:ext cx="4194175" cy="13112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GB" altLang="en-US" sz="4000"/>
              <a:t>20 minute</a:t>
            </a:r>
          </a:p>
          <a:p>
            <a:pPr algn="ctr" eaLnBrk="1" hangingPunct="1"/>
            <a:r>
              <a:rPr lang="en-GB" altLang="en-US" sz="4000"/>
              <a:t>Countdown Timer</a:t>
            </a:r>
          </a:p>
        </p:txBody>
      </p:sp>
    </p:spTree>
  </p:cSld>
  <p:clrMapOvr>
    <a:masterClrMapping/>
  </p:clrMapOvr>
  <p:transition advClick="0"/>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 presetClass="entr" presetSubtype="0" fill="hold" grpId="0" nodeType="afterEffect">
                                  <p:stCondLst>
                                    <p:cond delay="1000"/>
                                  </p:stCondLst>
                                  <p:childTnLst>
                                    <p:set>
                                      <p:cBhvr>
                                        <p:cTn id="6" dur="1" fill="hold">
                                          <p:stCondLst>
                                            <p:cond delay="0"/>
                                          </p:stCondLst>
                                        </p:cTn>
                                        <p:tgtEl>
                                          <p:spTgt spid="211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115" grpId="0" animBg="1"/>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12</a:t>
            </a:r>
            <a:endParaRPr lang="en-US" altLang="en-US">
              <a:cs typeface="Arial" panose="020B0604020202020204" pitchFamily="34" charset="0"/>
            </a:endParaRPr>
          </a:p>
        </p:txBody>
      </p:sp>
      <p:sp>
        <p:nvSpPr>
          <p:cNvPr id="22531"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11</a:t>
            </a:r>
            <a:endParaRPr lang="en-US" altLang="en-US">
              <a:cs typeface="Arial" panose="020B0604020202020204" pitchFamily="34" charset="0"/>
            </a:endParaRPr>
          </a:p>
        </p:txBody>
      </p:sp>
      <p:sp>
        <p:nvSpPr>
          <p:cNvPr id="24579"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10</a:t>
            </a:r>
            <a:endParaRPr lang="en-US" altLang="en-US">
              <a:cs typeface="Arial" panose="020B0604020202020204" pitchFamily="34" charset="0"/>
            </a:endParaRPr>
          </a:p>
        </p:txBody>
      </p:sp>
      <p:sp>
        <p:nvSpPr>
          <p:cNvPr id="26627"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09</a:t>
            </a:r>
            <a:endParaRPr lang="en-US" altLang="en-US">
              <a:cs typeface="Arial" panose="020B0604020202020204" pitchFamily="34" charset="0"/>
            </a:endParaRPr>
          </a:p>
        </p:txBody>
      </p:sp>
      <p:sp>
        <p:nvSpPr>
          <p:cNvPr id="28675"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08</a:t>
            </a:r>
            <a:endParaRPr lang="en-US" altLang="en-US">
              <a:cs typeface="Arial" panose="020B0604020202020204" pitchFamily="34" charset="0"/>
            </a:endParaRPr>
          </a:p>
        </p:txBody>
      </p:sp>
      <p:sp>
        <p:nvSpPr>
          <p:cNvPr id="30723"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07</a:t>
            </a:r>
            <a:endParaRPr lang="en-US" altLang="en-US">
              <a:cs typeface="Arial" panose="020B0604020202020204" pitchFamily="34" charset="0"/>
            </a:endParaRPr>
          </a:p>
        </p:txBody>
      </p:sp>
      <p:sp>
        <p:nvSpPr>
          <p:cNvPr id="32771"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06</a:t>
            </a:r>
            <a:endParaRPr lang="en-US" altLang="en-US">
              <a:cs typeface="Arial" panose="020B0604020202020204" pitchFamily="34" charset="0"/>
            </a:endParaRPr>
          </a:p>
        </p:txBody>
      </p:sp>
      <p:sp>
        <p:nvSpPr>
          <p:cNvPr id="34819"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05</a:t>
            </a:r>
            <a:endParaRPr lang="en-US" altLang="en-US">
              <a:cs typeface="Arial" panose="020B0604020202020204" pitchFamily="34" charset="0"/>
            </a:endParaRPr>
          </a:p>
        </p:txBody>
      </p:sp>
      <p:sp>
        <p:nvSpPr>
          <p:cNvPr id="36867"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04</a:t>
            </a:r>
            <a:endParaRPr lang="en-US" altLang="en-US">
              <a:cs typeface="Arial" panose="020B0604020202020204" pitchFamily="34" charset="0"/>
            </a:endParaRPr>
          </a:p>
        </p:txBody>
      </p:sp>
      <p:sp>
        <p:nvSpPr>
          <p:cNvPr id="38915"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03</a:t>
            </a:r>
            <a:endParaRPr lang="en-US" altLang="en-US">
              <a:cs typeface="Arial" panose="020B0604020202020204" pitchFamily="34" charset="0"/>
            </a:endParaRPr>
          </a:p>
        </p:txBody>
      </p:sp>
      <p:sp>
        <p:nvSpPr>
          <p:cNvPr id="40963"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20</a:t>
            </a:r>
            <a:endParaRPr lang="en-US" altLang="en-US">
              <a:cs typeface="Arial" panose="020B0604020202020204" pitchFamily="34" charset="0"/>
            </a:endParaRPr>
          </a:p>
        </p:txBody>
      </p:sp>
      <p:sp>
        <p:nvSpPr>
          <p:cNvPr id="6147"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
        <p:nvSpPr>
          <p:cNvPr id="6148" name="Text Box 65"/>
          <p:cNvSpPr txBox="1">
            <a:spLocks noChangeArrowheads="1"/>
          </p:cNvSpPr>
          <p:nvPr/>
        </p:nvSpPr>
        <p:spPr bwMode="auto">
          <a:xfrm>
            <a:off x="1306513" y="5238750"/>
            <a:ext cx="6369050" cy="3667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en-GB" altLang="en-US"/>
              <a:t>This is an animated template, please view in slideshow mode</a:t>
            </a:r>
            <a:endParaRPr lang="en-US" altLang="en-US"/>
          </a:p>
        </p:txBody>
      </p:sp>
    </p:spTree>
  </p:cSld>
  <p:clrMapOvr>
    <a:masterClrMapping/>
  </p:clrMapOvr>
  <p:transition advClick="0" advTm="57000"/>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02</a:t>
            </a:r>
            <a:endParaRPr lang="en-US" altLang="en-US">
              <a:cs typeface="Arial" panose="020B0604020202020204" pitchFamily="34" charset="0"/>
            </a:endParaRPr>
          </a:p>
        </p:txBody>
      </p:sp>
      <p:sp>
        <p:nvSpPr>
          <p:cNvPr id="43011"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01</a:t>
            </a:r>
            <a:endParaRPr lang="en-US" altLang="en-US">
              <a:cs typeface="Arial" panose="020B0604020202020204" pitchFamily="34" charset="0"/>
            </a:endParaRPr>
          </a:p>
        </p:txBody>
      </p:sp>
      <p:sp>
        <p:nvSpPr>
          <p:cNvPr id="45059"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
        <p:nvSpPr>
          <p:cNvPr id="158782" name="Rectangle 62"/>
          <p:cNvSpPr>
            <a:spLocks noChangeArrowheads="1"/>
          </p:cNvSpPr>
          <p:nvPr/>
        </p:nvSpPr>
        <p:spPr bwMode="auto">
          <a:xfrm>
            <a:off x="6342063"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
        <p:nvSpPr>
          <p:cNvPr id="47108"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 presetClass="entr" presetSubtype="0" fill="hold" grpId="0" nodeType="afterEffect">
                                  <p:stCondLst>
                                    <p:cond delay="1000"/>
                                  </p:stCondLst>
                                  <p:childTnLst>
                                    <p:set>
                                      <p:cBhvr>
                                        <p:cTn id="6" dur="1" fill="hold">
                                          <p:stCondLst>
                                            <p:cond delay="0"/>
                                          </p:stCondLst>
                                        </p:cTn>
                                        <p:tgtEl>
                                          <p:spTgt spid="15878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8782" grpId="0" animBg="1"/>
    </p:bld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3"/>
          <p:cNvSpPr>
            <a:spLocks noChangeArrowheads="1"/>
          </p:cNvSpPr>
          <p:nvPr/>
        </p:nvSpPr>
        <p:spPr bwMode="auto">
          <a:xfrm>
            <a:off x="457200" y="1016000"/>
            <a:ext cx="228600" cy="3757613"/>
          </a:xfrm>
          <a:prstGeom prst="rect">
            <a:avLst/>
          </a:prstGeom>
          <a:solidFill>
            <a:srgbClr val="333333"/>
          </a:solidFill>
          <a:ln>
            <a:noFill/>
          </a:ln>
          <a:effectLst>
            <a:outerShdw algn="ctr" rotWithShape="0">
              <a:schemeClr val="tx2"/>
            </a:outerShdw>
          </a:effectLst>
          <a:extLst>
            <a:ext uri="{91240B29-F687-4F45-9708-019B960494DF}">
              <a14:hiddenLine xmlns:a14="http://schemas.microsoft.com/office/drawing/2010/main" w="9525">
                <a:solidFill>
                  <a:schemeClr val="tx1"/>
                </a:solidFill>
                <a:miter lim="800000"/>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49155" name="Oval 5"/>
          <p:cNvSpPr>
            <a:spLocks noChangeArrowheads="1"/>
          </p:cNvSpPr>
          <p:nvPr/>
        </p:nvSpPr>
        <p:spPr bwMode="auto">
          <a:xfrm>
            <a:off x="5895975" y="3101975"/>
            <a:ext cx="123825" cy="165100"/>
          </a:xfrm>
          <a:prstGeom prst="ellipse">
            <a:avLst/>
          </a:prstGeom>
          <a:solidFill>
            <a:schemeClr val="bg1"/>
          </a:solidFill>
          <a:ln>
            <a:noFill/>
          </a:ln>
          <a:effectLst>
            <a:outerShdw dist="35921" dir="2700000" algn="ctr" rotWithShape="0">
              <a:schemeClr val="tx2"/>
            </a:outerShdw>
          </a:effectLst>
          <a:extLst>
            <a:ext uri="{91240B29-F687-4F45-9708-019B960494DF}">
              <a14:hiddenLine xmlns:a14="http://schemas.microsoft.com/office/drawing/2010/main" w="9525">
                <a:solidFill>
                  <a:schemeClr val="tx1"/>
                </a:solidFill>
                <a:round/>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49156" name="Oval 6"/>
          <p:cNvSpPr>
            <a:spLocks noChangeArrowheads="1"/>
          </p:cNvSpPr>
          <p:nvPr/>
        </p:nvSpPr>
        <p:spPr bwMode="auto">
          <a:xfrm>
            <a:off x="5895975" y="3711575"/>
            <a:ext cx="123825" cy="165100"/>
          </a:xfrm>
          <a:prstGeom prst="ellipse">
            <a:avLst/>
          </a:prstGeom>
          <a:solidFill>
            <a:schemeClr val="bg1"/>
          </a:solidFill>
          <a:ln>
            <a:noFill/>
          </a:ln>
          <a:effectLst>
            <a:outerShdw dist="35921" dir="2700000" algn="ctr" rotWithShape="0">
              <a:schemeClr val="tx2"/>
            </a:outerShdw>
          </a:effectLst>
          <a:extLst>
            <a:ext uri="{91240B29-F687-4F45-9708-019B960494DF}">
              <a14:hiddenLine xmlns:a14="http://schemas.microsoft.com/office/drawing/2010/main" w="9525">
                <a:solidFill>
                  <a:schemeClr val="tx1"/>
                </a:solidFill>
                <a:round/>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grpSp>
        <p:nvGrpSpPr>
          <p:cNvPr id="49157" name="Group 16"/>
          <p:cNvGrpSpPr>
            <a:grpSpLocks/>
          </p:cNvGrpSpPr>
          <p:nvPr/>
        </p:nvGrpSpPr>
        <p:grpSpPr bwMode="auto">
          <a:xfrm>
            <a:off x="457200" y="1016000"/>
            <a:ext cx="8229600" cy="3757613"/>
            <a:chOff x="288" y="640"/>
            <a:chExt cx="5184" cy="2367"/>
          </a:xfrm>
        </p:grpSpPr>
        <p:sp>
          <p:nvSpPr>
            <p:cNvPr id="49164" name="Rectangle 2"/>
            <p:cNvSpPr>
              <a:spLocks noChangeArrowheads="1"/>
            </p:cNvSpPr>
            <p:nvPr/>
          </p:nvSpPr>
          <p:spPr bwMode="auto">
            <a:xfrm>
              <a:off x="288" y="640"/>
              <a:ext cx="5184" cy="2367"/>
            </a:xfrm>
            <a:prstGeom prst="rect">
              <a:avLst/>
            </a:prstGeom>
            <a:solidFill>
              <a:srgbClr val="232323"/>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endParaRPr lang="en-US" altLang="en-US">
                <a:cs typeface="Arial" panose="020B0604020202020204" pitchFamily="34" charset="0"/>
              </a:endParaRPr>
            </a:p>
          </p:txBody>
        </p:sp>
        <p:sp>
          <p:nvSpPr>
            <p:cNvPr id="49165" name="Rectangle 4"/>
            <p:cNvSpPr>
              <a:spLocks noChangeArrowheads="1"/>
            </p:cNvSpPr>
            <p:nvPr/>
          </p:nvSpPr>
          <p:spPr bwMode="auto">
            <a:xfrm>
              <a:off x="288" y="2879"/>
              <a:ext cx="5184" cy="128"/>
            </a:xfrm>
            <a:prstGeom prst="rect">
              <a:avLst/>
            </a:prstGeom>
            <a:solidFill>
              <a:srgbClr val="333333"/>
            </a:solidFill>
            <a:ln>
              <a:noFill/>
            </a:ln>
            <a:effectLst>
              <a:outerShdw dist="38095" dir="5400000" algn="ctr" rotWithShape="0">
                <a:schemeClr val="tx2"/>
              </a:outerShdw>
            </a:effectLst>
            <a:extLst>
              <a:ext uri="{91240B29-F687-4F45-9708-019B960494DF}">
                <a14:hiddenLine xmlns:a14="http://schemas.microsoft.com/office/drawing/2010/main" w="9525">
                  <a:solidFill>
                    <a:schemeClr val="tx1"/>
                  </a:solidFill>
                  <a:miter lim="800000"/>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49166" name="Rectangle 7"/>
            <p:cNvSpPr>
              <a:spLocks noChangeArrowheads="1"/>
            </p:cNvSpPr>
            <p:nvPr/>
          </p:nvSpPr>
          <p:spPr bwMode="auto">
            <a:xfrm>
              <a:off x="288" y="640"/>
              <a:ext cx="5184" cy="128"/>
            </a:xfrm>
            <a:prstGeom prst="rect">
              <a:avLst/>
            </a:prstGeom>
            <a:solidFill>
              <a:srgbClr val="333333"/>
            </a:solidFill>
            <a:ln>
              <a:noFill/>
            </a:ln>
            <a:effectLst>
              <a:outerShdw dist="38096" dir="5400000" algn="ctr" rotWithShape="0">
                <a:schemeClr val="tx2"/>
              </a:outerShdw>
            </a:effectLst>
            <a:extLst>
              <a:ext uri="{91240B29-F687-4F45-9708-019B960494DF}">
                <a14:hiddenLine xmlns:a14="http://schemas.microsoft.com/office/drawing/2010/main" w="9525">
                  <a:solidFill>
                    <a:schemeClr val="tx1"/>
                  </a:solidFill>
                  <a:miter lim="800000"/>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49167" name="Rectangle 8"/>
            <p:cNvSpPr>
              <a:spLocks noChangeArrowheads="1"/>
            </p:cNvSpPr>
            <p:nvPr/>
          </p:nvSpPr>
          <p:spPr bwMode="auto">
            <a:xfrm>
              <a:off x="5328" y="640"/>
              <a:ext cx="144" cy="2367"/>
            </a:xfrm>
            <a:prstGeom prst="rect">
              <a:avLst/>
            </a:prstGeom>
            <a:solidFill>
              <a:srgbClr val="333333"/>
            </a:solidFill>
            <a:ln>
              <a:noFill/>
            </a:ln>
            <a:effectLst>
              <a:outerShdw dist="35921" dir="2700000" algn="ctr" rotWithShape="0">
                <a:schemeClr val="tx2"/>
              </a:outerShdw>
            </a:effectLst>
            <a:extLst>
              <a:ext uri="{91240B29-F687-4F45-9708-019B960494DF}">
                <a14:hiddenLine xmlns:a14="http://schemas.microsoft.com/office/drawing/2010/main" w="9525">
                  <a:solidFill>
                    <a:schemeClr val="tx1"/>
                  </a:solidFill>
                  <a:miter lim="800000"/>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49168" name="Rectangle 9"/>
            <p:cNvSpPr>
              <a:spLocks noChangeArrowheads="1"/>
            </p:cNvSpPr>
            <p:nvPr/>
          </p:nvSpPr>
          <p:spPr bwMode="auto">
            <a:xfrm>
              <a:off x="288" y="640"/>
              <a:ext cx="144" cy="2367"/>
            </a:xfrm>
            <a:prstGeom prst="rect">
              <a:avLst/>
            </a:prstGeom>
            <a:solidFill>
              <a:srgbClr val="333333"/>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grpSp>
      <p:sp>
        <p:nvSpPr>
          <p:cNvPr id="49158" name="Rectangle 10"/>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
        <p:nvSpPr>
          <p:cNvPr id="49159" name="Rectangle 11"/>
          <p:cNvSpPr>
            <a:spLocks noChangeArrowheads="1"/>
          </p:cNvSpPr>
          <p:nvPr/>
        </p:nvSpPr>
        <p:spPr bwMode="auto">
          <a:xfrm>
            <a:off x="6226175"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
        <p:nvSpPr>
          <p:cNvPr id="49160" name="Oval 12"/>
          <p:cNvSpPr>
            <a:spLocks noChangeArrowheads="1"/>
          </p:cNvSpPr>
          <p:nvPr/>
        </p:nvSpPr>
        <p:spPr bwMode="auto">
          <a:xfrm>
            <a:off x="3076575" y="3101975"/>
            <a:ext cx="123825" cy="165100"/>
          </a:xfrm>
          <a:prstGeom prst="ellipse">
            <a:avLst/>
          </a:prstGeom>
          <a:solidFill>
            <a:schemeClr val="bg1"/>
          </a:solidFill>
          <a:ln>
            <a:noFill/>
          </a:ln>
          <a:effectLst>
            <a:outerShdw dist="35921" dir="2700000" algn="ctr" rotWithShape="0">
              <a:schemeClr val="tx2"/>
            </a:outerShdw>
          </a:effectLst>
          <a:extLst>
            <a:ext uri="{91240B29-F687-4F45-9708-019B960494DF}">
              <a14:hiddenLine xmlns:a14="http://schemas.microsoft.com/office/drawing/2010/main" w="9525">
                <a:solidFill>
                  <a:schemeClr val="tx1"/>
                </a:solidFill>
                <a:round/>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49161" name="Oval 13"/>
          <p:cNvSpPr>
            <a:spLocks noChangeArrowheads="1"/>
          </p:cNvSpPr>
          <p:nvPr/>
        </p:nvSpPr>
        <p:spPr bwMode="auto">
          <a:xfrm>
            <a:off x="3076575" y="3711575"/>
            <a:ext cx="123825" cy="165100"/>
          </a:xfrm>
          <a:prstGeom prst="ellipse">
            <a:avLst/>
          </a:prstGeom>
          <a:solidFill>
            <a:schemeClr val="bg1"/>
          </a:solidFill>
          <a:ln>
            <a:noFill/>
          </a:ln>
          <a:effectLst>
            <a:outerShdw dist="35921" dir="2700000" algn="ctr" rotWithShape="0">
              <a:schemeClr val="tx2"/>
            </a:outerShdw>
          </a:effectLst>
          <a:extLst>
            <a:ext uri="{91240B29-F687-4F45-9708-019B960494DF}">
              <a14:hiddenLine xmlns:a14="http://schemas.microsoft.com/office/drawing/2010/main" w="9525">
                <a:solidFill>
                  <a:schemeClr val="tx1"/>
                </a:solidFill>
                <a:round/>
                <a:headEnd/>
                <a:tailEnd/>
              </a14:hiddenLine>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49162" name="Rectangle 14"/>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
        <p:nvSpPr>
          <p:cNvPr id="49163" name="Text Box 15"/>
          <p:cNvSpPr txBox="1">
            <a:spLocks noChangeArrowheads="1"/>
          </p:cNvSpPr>
          <p:nvPr/>
        </p:nvSpPr>
        <p:spPr bwMode="auto">
          <a:xfrm>
            <a:off x="1476375" y="1219200"/>
            <a:ext cx="6137275" cy="7715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en-US" altLang="en-US" sz="3200">
                <a:solidFill>
                  <a:schemeClr val="bg1"/>
                </a:solidFill>
                <a:cs typeface="Arial" panose="020B0604020202020204" pitchFamily="34" charset="0"/>
              </a:rPr>
              <a:t>The next session is ready to start</a:t>
            </a:r>
          </a:p>
        </p:txBody>
      </p:sp>
    </p:spTree>
  </p:cSld>
  <p:clrMapOvr>
    <a:masterClrMapping/>
  </p:clrMapOvr>
  <p:transition advClick="0" advTm="57000"/>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Rectangle 9"/>
          <p:cNvSpPr>
            <a:spLocks noChangeArrowheads="1"/>
          </p:cNvSpPr>
          <p:nvPr/>
        </p:nvSpPr>
        <p:spPr bwMode="auto">
          <a:xfrm>
            <a:off x="0" y="0"/>
            <a:ext cx="9144000" cy="6858000"/>
          </a:xfrm>
          <a:prstGeom prst="rect">
            <a:avLst/>
          </a:prstGeom>
          <a:solidFill>
            <a:schemeClr val="bg1"/>
          </a:solidFill>
          <a:ln w="9525">
            <a:solidFill>
              <a:schemeClr val="tx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51203" name="Rectangle 2"/>
          <p:cNvSpPr>
            <a:spLocks noChangeArrowheads="1"/>
          </p:cNvSpPr>
          <p:nvPr/>
        </p:nvSpPr>
        <p:spPr bwMode="auto">
          <a:xfrm>
            <a:off x="539750" y="1268413"/>
            <a:ext cx="8208963" cy="5329237"/>
          </a:xfrm>
          <a:prstGeom prst="rect">
            <a:avLst/>
          </a:prstGeom>
          <a:noFill/>
          <a:ln>
            <a:noFill/>
          </a:ln>
          <a:effectLst/>
          <a:extLst>
            <a:ext uri="{909E8E84-426E-40DD-AFC4-6F175D3DCCD1}">
              <a14:hiddenFill xmlns:a14="http://schemas.microsoft.com/office/drawing/2010/main">
                <a:solidFill>
                  <a:srgbClr val="7FD7FC">
                    <a:alpha val="50195"/>
                  </a:srgbClr>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a:p>
        </p:txBody>
      </p:sp>
      <p:sp>
        <p:nvSpPr>
          <p:cNvPr id="51204" name="Rectangle 3"/>
          <p:cNvSpPr>
            <a:spLocks noGrp="1" noChangeArrowheads="1"/>
          </p:cNvSpPr>
          <p:nvPr>
            <p:ph type="title"/>
          </p:nvPr>
        </p:nvSpPr>
        <p:spPr/>
        <p:txBody>
          <a:bodyPr/>
          <a:lstStyle/>
          <a:p>
            <a:pPr eaLnBrk="1" hangingPunct="1"/>
            <a:r>
              <a:rPr lang="en-GB" altLang="en-US" smtClean="0"/>
              <a:t>Use of templates</a:t>
            </a:r>
            <a:endParaRPr lang="en-US" altLang="en-US" smtClean="0"/>
          </a:p>
        </p:txBody>
      </p:sp>
      <p:sp>
        <p:nvSpPr>
          <p:cNvPr id="51205" name="Text Box 4"/>
          <p:cNvSpPr txBox="1">
            <a:spLocks noChangeArrowheads="1"/>
          </p:cNvSpPr>
          <p:nvPr/>
        </p:nvSpPr>
        <p:spPr bwMode="auto">
          <a:xfrm>
            <a:off x="1150938" y="1463675"/>
            <a:ext cx="6950075" cy="7016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spcBef>
                <a:spcPct val="50000"/>
              </a:spcBef>
            </a:pPr>
            <a:r>
              <a:rPr lang="en-GB" altLang="en-US" sz="2000" b="1">
                <a:cs typeface="Arial" panose="020B0604020202020204" pitchFamily="34" charset="0"/>
              </a:rPr>
              <a:t>You are free to use these templates for your personal and business presentations.</a:t>
            </a:r>
          </a:p>
        </p:txBody>
      </p:sp>
      <p:sp>
        <p:nvSpPr>
          <p:cNvPr id="51206" name="Text Box 5"/>
          <p:cNvSpPr txBox="1">
            <a:spLocks noChangeArrowheads="1"/>
          </p:cNvSpPr>
          <p:nvPr/>
        </p:nvSpPr>
        <p:spPr bwMode="auto">
          <a:xfrm>
            <a:off x="1150938" y="3140075"/>
            <a:ext cx="3409950" cy="22510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265113" indent="-265113">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en-GB" altLang="en-US" sz="1600" b="1" u="sng">
                <a:cs typeface="Arial" panose="020B0604020202020204" pitchFamily="34" charset="0"/>
              </a:rPr>
              <a:t>Do</a:t>
            </a:r>
          </a:p>
          <a:p>
            <a:pPr eaLnBrk="1" hangingPunct="1">
              <a:buFont typeface="Wingdings" panose="05000000000000000000" pitchFamily="2" charset="2"/>
              <a:buChar char="ü"/>
            </a:pPr>
            <a:r>
              <a:rPr lang="en-GB" altLang="en-US" sz="1400">
                <a:cs typeface="Arial" panose="020B0604020202020204" pitchFamily="34" charset="0"/>
              </a:rPr>
              <a:t>Use these templates for your presentations</a:t>
            </a:r>
          </a:p>
          <a:p>
            <a:pPr eaLnBrk="1" hangingPunct="1">
              <a:buFont typeface="Wingdings" panose="05000000000000000000" pitchFamily="2" charset="2"/>
              <a:buChar char="ü"/>
            </a:pPr>
            <a:r>
              <a:rPr lang="en-GB" altLang="en-US" sz="1400">
                <a:cs typeface="Arial" panose="020B0604020202020204" pitchFamily="34" charset="0"/>
              </a:rPr>
              <a:t>Display your presentation on a web site provided that it is not for the purpose of downloading the template.</a:t>
            </a:r>
          </a:p>
          <a:p>
            <a:pPr eaLnBrk="1" hangingPunct="1">
              <a:buFont typeface="Wingdings" panose="05000000000000000000" pitchFamily="2" charset="2"/>
              <a:buChar char="ü"/>
            </a:pPr>
            <a:r>
              <a:rPr lang="en-US" altLang="en-US" sz="1400">
                <a:cs typeface="Arial" panose="020B0604020202020204" pitchFamily="34" charset="0"/>
              </a:rPr>
              <a:t>If you like these templates, we would always appreciate a link back to our website.  Many thanks.</a:t>
            </a:r>
          </a:p>
          <a:p>
            <a:pPr eaLnBrk="1" hangingPunct="1">
              <a:buFont typeface="Wingdings" panose="05000000000000000000" pitchFamily="2" charset="2"/>
              <a:buChar char="ü"/>
            </a:pPr>
            <a:endParaRPr lang="en-US" altLang="en-US" sz="1400">
              <a:cs typeface="Arial" panose="020B0604020202020204" pitchFamily="34" charset="0"/>
            </a:endParaRPr>
          </a:p>
        </p:txBody>
      </p:sp>
      <p:sp>
        <p:nvSpPr>
          <p:cNvPr id="51207" name="Text Box 6"/>
          <p:cNvSpPr txBox="1">
            <a:spLocks noChangeArrowheads="1"/>
          </p:cNvSpPr>
          <p:nvPr/>
        </p:nvSpPr>
        <p:spPr bwMode="auto">
          <a:xfrm>
            <a:off x="4495800" y="3140075"/>
            <a:ext cx="3640138" cy="20383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265113" indent="-265113">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en-GB" altLang="en-US" sz="1600" b="1" u="sng">
                <a:cs typeface="Arial" panose="020B0604020202020204" pitchFamily="34" charset="0"/>
              </a:rPr>
              <a:t>Don’t</a:t>
            </a:r>
          </a:p>
          <a:p>
            <a:pPr eaLnBrk="1" hangingPunct="1">
              <a:buFont typeface="Wingdings" panose="05000000000000000000" pitchFamily="2" charset="2"/>
              <a:buChar char="û"/>
            </a:pPr>
            <a:r>
              <a:rPr lang="en-GB" altLang="en-US" sz="1400">
                <a:cs typeface="Arial" panose="020B0604020202020204" pitchFamily="34" charset="0"/>
              </a:rPr>
              <a:t>Resell or distribute these templates</a:t>
            </a:r>
          </a:p>
          <a:p>
            <a:pPr eaLnBrk="1" hangingPunct="1">
              <a:buFont typeface="Wingdings" panose="05000000000000000000" pitchFamily="2" charset="2"/>
              <a:buChar char="û"/>
            </a:pPr>
            <a:r>
              <a:rPr lang="en-GB" altLang="en-US" sz="1400">
                <a:cs typeface="Arial" panose="020B0604020202020204" pitchFamily="34" charset="0"/>
              </a:rPr>
              <a:t>Put these templates on a website for download.  This includes uploading them onto file sharing networks like Slideshare, Myspace, Facebook, bit torrent etc</a:t>
            </a:r>
          </a:p>
          <a:p>
            <a:pPr eaLnBrk="1" hangingPunct="1">
              <a:buFont typeface="Wingdings" panose="05000000000000000000" pitchFamily="2" charset="2"/>
              <a:buChar char="û"/>
            </a:pPr>
            <a:r>
              <a:rPr lang="en-GB" altLang="en-US" sz="1400">
                <a:cs typeface="Arial" panose="020B0604020202020204" pitchFamily="34" charset="0"/>
              </a:rPr>
              <a:t>Pass off any of our created content as your own work</a:t>
            </a:r>
            <a:endParaRPr lang="en-US" altLang="en-US" sz="1400">
              <a:cs typeface="Arial" panose="020B0604020202020204" pitchFamily="34" charset="0"/>
            </a:endParaRPr>
          </a:p>
        </p:txBody>
      </p:sp>
      <p:sp>
        <p:nvSpPr>
          <p:cNvPr id="51208" name="Text Box 7"/>
          <p:cNvSpPr txBox="1">
            <a:spLocks noChangeArrowheads="1"/>
          </p:cNvSpPr>
          <p:nvPr/>
        </p:nvSpPr>
        <p:spPr bwMode="auto">
          <a:xfrm>
            <a:off x="1042988" y="5422900"/>
            <a:ext cx="7164387" cy="915988"/>
          </a:xfrm>
          <a:prstGeom prst="rect">
            <a:avLst/>
          </a:prstGeom>
          <a:noFill/>
          <a:ln>
            <a:noFill/>
          </a:ln>
          <a:effectLst/>
          <a:extLst>
            <a:ext uri="{909E8E84-426E-40DD-AFC4-6F175D3DCCD1}">
              <a14:hiddenFill xmlns:a14="http://schemas.microsoft.com/office/drawing/2010/main">
                <a:solidFill>
                  <a:srgbClr val="FFFFFF">
                    <a:alpha val="74901"/>
                  </a:srgbClr>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marL="342900" indent="-342900">
              <a:defRPr>
                <a:solidFill>
                  <a:schemeClr val="tx1"/>
                </a:solidFill>
                <a:latin typeface="Arial" panose="020B0604020202020204" pitchFamily="34" charset="0"/>
              </a:defRPr>
            </a:lvl1pPr>
            <a:lvl2pPr>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lvl="1" algn="ctr" eaLnBrk="1" hangingPunct="1">
              <a:lnSpc>
                <a:spcPct val="90000"/>
              </a:lnSpc>
              <a:spcBef>
                <a:spcPct val="20000"/>
              </a:spcBef>
              <a:buClr>
                <a:schemeClr val="accent1"/>
              </a:buClr>
            </a:pPr>
            <a:r>
              <a:rPr lang="en-GB" altLang="en-US" sz="2000" b="1">
                <a:cs typeface="Arial" panose="020B0604020202020204" pitchFamily="34" charset="0"/>
              </a:rPr>
              <a:t>You can find many more free templates on the Presentation Magazine website </a:t>
            </a:r>
            <a:r>
              <a:rPr lang="en-GB" altLang="en-US" sz="2000" b="1">
                <a:cs typeface="Arial" panose="020B0604020202020204" pitchFamily="34" charset="0"/>
                <a:hlinkClick r:id="rId3"/>
              </a:rPr>
              <a:t>www.presentationmagazine.com</a:t>
            </a:r>
            <a:r>
              <a:rPr lang="en-GB" altLang="en-US" sz="2000" b="1">
                <a:cs typeface="Arial" panose="020B0604020202020204" pitchFamily="34" charset="0"/>
              </a:rPr>
              <a:t>  </a:t>
            </a:r>
            <a:endParaRPr lang="en-US" altLang="en-US" sz="2000" b="1">
              <a:cs typeface="Arial" panose="020B0604020202020204" pitchFamily="34" charset="0"/>
            </a:endParaRPr>
          </a:p>
        </p:txBody>
      </p:sp>
      <p:sp>
        <p:nvSpPr>
          <p:cNvPr id="51209" name="Text Box 8"/>
          <p:cNvSpPr txBox="1">
            <a:spLocks noChangeArrowheads="1"/>
          </p:cNvSpPr>
          <p:nvPr/>
        </p:nvSpPr>
        <p:spPr bwMode="auto">
          <a:xfrm>
            <a:off x="1150938" y="2360613"/>
            <a:ext cx="6926262" cy="730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spcBef>
                <a:spcPct val="50000"/>
              </a:spcBef>
            </a:pPr>
            <a:r>
              <a:rPr lang="en-GB" altLang="en-US" sz="1400">
                <a:cs typeface="Arial" panose="020B0604020202020204" pitchFamily="34" charset="0"/>
              </a:rPr>
              <a:t>We have put a lot of work into developing all these templates and retain the copyright in them.  They are not Open Source templates.  You can use them freely providing that you do not redistribute or sell them.</a:t>
            </a:r>
            <a:endParaRPr lang="en-US" altLang="en-US" sz="1400">
              <a:cs typeface="Arial" panose="020B0604020202020204"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19</a:t>
            </a:r>
            <a:endParaRPr lang="en-US" altLang="en-US">
              <a:cs typeface="Arial" panose="020B0604020202020204" pitchFamily="34" charset="0"/>
            </a:endParaRPr>
          </a:p>
        </p:txBody>
      </p:sp>
      <p:sp>
        <p:nvSpPr>
          <p:cNvPr id="8195"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18</a:t>
            </a:r>
            <a:endParaRPr lang="en-US" altLang="en-US">
              <a:cs typeface="Arial" panose="020B0604020202020204" pitchFamily="34" charset="0"/>
            </a:endParaRPr>
          </a:p>
        </p:txBody>
      </p:sp>
      <p:sp>
        <p:nvSpPr>
          <p:cNvPr id="10243"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17</a:t>
            </a:r>
            <a:endParaRPr lang="en-US" altLang="en-US">
              <a:cs typeface="Arial" panose="020B0604020202020204" pitchFamily="34" charset="0"/>
            </a:endParaRPr>
          </a:p>
        </p:txBody>
      </p:sp>
      <p:sp>
        <p:nvSpPr>
          <p:cNvPr id="12291"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16</a:t>
            </a:r>
            <a:endParaRPr lang="en-US" altLang="en-US">
              <a:cs typeface="Arial" panose="020B0604020202020204" pitchFamily="34" charset="0"/>
            </a:endParaRPr>
          </a:p>
        </p:txBody>
      </p:sp>
      <p:sp>
        <p:nvSpPr>
          <p:cNvPr id="14339"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15</a:t>
            </a:r>
            <a:endParaRPr lang="en-US" altLang="en-US">
              <a:cs typeface="Arial" panose="020B0604020202020204" pitchFamily="34" charset="0"/>
            </a:endParaRPr>
          </a:p>
        </p:txBody>
      </p:sp>
      <p:sp>
        <p:nvSpPr>
          <p:cNvPr id="16387"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14</a:t>
            </a:r>
            <a:endParaRPr lang="en-US" altLang="en-US">
              <a:cs typeface="Arial" panose="020B0604020202020204" pitchFamily="34" charset="0"/>
            </a:endParaRPr>
          </a:p>
        </p:txBody>
      </p:sp>
      <p:sp>
        <p:nvSpPr>
          <p:cNvPr id="18435"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ChangeArrowheads="1"/>
          </p:cNvSpPr>
          <p:nvPr/>
        </p:nvSpPr>
        <p:spPr bwMode="auto">
          <a:xfrm>
            <a:off x="3581400" y="2276475"/>
            <a:ext cx="1954213"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13</a:t>
            </a:r>
            <a:endParaRPr lang="en-US" altLang="en-US">
              <a:cs typeface="Arial" panose="020B0604020202020204" pitchFamily="34" charset="0"/>
            </a:endParaRPr>
          </a:p>
        </p:txBody>
      </p:sp>
      <p:sp>
        <p:nvSpPr>
          <p:cNvPr id="20483" name="Rectangle 63"/>
          <p:cNvSpPr>
            <a:spLocks noChangeArrowheads="1"/>
          </p:cNvSpPr>
          <p:nvPr/>
        </p:nvSpPr>
        <p:spPr bwMode="auto">
          <a:xfrm>
            <a:off x="788988" y="2276475"/>
            <a:ext cx="1954212" cy="1785938"/>
          </a:xfrm>
          <a:prstGeom prst="rect">
            <a:avLst/>
          </a:prstGeom>
          <a:solidFill>
            <a:schemeClr val="tx2"/>
          </a:solidFill>
          <a:ln w="9525">
            <a:solidFill>
              <a:schemeClr val="bg1"/>
            </a:solidFill>
            <a:miter lim="800000"/>
            <a:headEnd/>
            <a:tailEnd/>
          </a:ln>
          <a:effectLst>
            <a:outerShdw dist="35921" dir="2700000" algn="ctr" rotWithShape="0">
              <a:schemeClr val="tx2"/>
            </a:outerShdw>
          </a:effectLst>
        </p:spPr>
        <p:txBody>
          <a:bodyPr wrap="none" anchor="ct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12000">
                <a:solidFill>
                  <a:srgbClr val="FFFFFF"/>
                </a:solidFill>
                <a:cs typeface="Arial" panose="020B0604020202020204" pitchFamily="34" charset="0"/>
              </a:rPr>
              <a:t>00</a:t>
            </a:r>
            <a:endParaRPr lang="en-US" altLang="en-US">
              <a:cs typeface="Arial" panose="020B0604020202020204" pitchFamily="34" charset="0"/>
            </a:endParaRPr>
          </a:p>
        </p:txBody>
      </p:sp>
    </p:spTree>
  </p:cSld>
  <p:clrMapOvr>
    <a:masterClrMapping/>
  </p:clrMapOvr>
  <p:transition advClick="0" advTm="57000"/>
  <p:timing>
    <p:tnLst>
      <p:par>
        <p:cTn id="1" dur="indefinite" restart="never" nodeType="tmRoot"/>
      </p:par>
    </p:tnLst>
  </p:timing>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38</TotalTime>
  <Words>263</Words>
  <Application>Microsoft Office PowerPoint</Application>
  <PresentationFormat>On-screen Show (4:3)</PresentationFormat>
  <Paragraphs>90</Paragraphs>
  <Slides>24</Slides>
  <Notes>24</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24</vt:i4>
      </vt:variant>
    </vt:vector>
  </HeadingPairs>
  <TitlesOfParts>
    <vt:vector size="27" baseType="lpstr">
      <vt:lpstr>Arial</vt:lpstr>
      <vt:lpstr>Wingdings</vt:lpstr>
      <vt:lpstr>Default Design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Use of templates</vt:lpstr>
    </vt:vector>
  </TitlesOfParts>
  <Company>Presentation Magazine</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Countdown Timer</dc:title>
  <dc:creator>Presentation Magazine</dc:creator>
  <cp:lastModifiedBy>Jonty Pearce</cp:lastModifiedBy>
  <cp:revision>7</cp:revision>
  <dcterms:created xsi:type="dcterms:W3CDTF">2009-07-16T14:23:16Z</dcterms:created>
  <dcterms:modified xsi:type="dcterms:W3CDTF">2015-02-22T11:11:09Z</dcterms:modified>
</cp:coreProperties>
</file>

<file path=docProps/thumbnail.jpeg>
</file>