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56" r:id="rId2"/>
    <p:sldId id="258" r:id="rId3"/>
    <p:sldId id="259" r:id="rId4"/>
    <p:sldId id="260" r:id="rId5"/>
    <p:sldId id="261" r:id="rId6"/>
    <p:sldId id="262" r:id="rId7"/>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FF0080"/>
    <a:srgbClr val="FFFFFF"/>
    <a:srgbClr val="5D7E9D"/>
    <a:srgbClr val="191919"/>
    <a:srgbClr val="8000FF"/>
    <a:srgbClr val="666666"/>
    <a:srgbClr val="66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172" autoAdjust="0"/>
    <p:restoredTop sz="91734" autoAdjust="0"/>
  </p:normalViewPr>
  <p:slideViewPr>
    <p:cSldViewPr snapToObjects="1">
      <p:cViewPr>
        <p:scale>
          <a:sx n="100" d="100"/>
          <a:sy n="100" d="100"/>
        </p:scale>
        <p:origin x="-504" y="13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ltLang="en-US"/>
          </a:p>
        </p:txBody>
      </p:sp>
      <p:sp>
        <p:nvSpPr>
          <p:cNvPr id="25603"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altLang="en-US"/>
          </a:p>
        </p:txBody>
      </p:sp>
      <p:sp>
        <p:nvSpPr>
          <p:cNvPr id="25604"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ltLang="en-US"/>
          </a:p>
        </p:txBody>
      </p:sp>
      <p:sp>
        <p:nvSpPr>
          <p:cNvPr id="25605"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0F6B9CCA-7D37-477A-B09A-36FE1D4E5409}" type="slidenum">
              <a:rPr lang="en-US" altLang="en-US"/>
              <a:pPr>
                <a:defRPr/>
              </a:pPr>
              <a:t>‹#›</a:t>
            </a:fld>
            <a:endParaRPr lang="en-US" altLang="en-US"/>
          </a:p>
        </p:txBody>
      </p:sp>
    </p:spTree>
    <p:extLst>
      <p:ext uri="{BB962C8B-B14F-4D97-AF65-F5344CB8AC3E}">
        <p14:creationId xmlns:p14="http://schemas.microsoft.com/office/powerpoint/2010/main" val="18616672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ltLang="en-US"/>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alt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lt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FAC88C98-5974-49C0-81FB-710981D99B99}" type="slidenum">
              <a:rPr lang="en-US" altLang="en-US"/>
              <a:pPr>
                <a:defRPr/>
              </a:pPr>
              <a:t>‹#›</a:t>
            </a:fld>
            <a:endParaRPr lang="en-US" altLang="en-US"/>
          </a:p>
        </p:txBody>
      </p:sp>
    </p:spTree>
    <p:extLst>
      <p:ext uri="{BB962C8B-B14F-4D97-AF65-F5344CB8AC3E}">
        <p14:creationId xmlns:p14="http://schemas.microsoft.com/office/powerpoint/2010/main" val="89708267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48F9E7D9-8FC3-481F-B4F8-4A9800D7F7BC}" type="slidenum">
              <a:rPr lang="en-US" altLang="en-US" smtClean="0"/>
              <a:pPr/>
              <a:t>1</a:t>
            </a:fld>
            <a:endParaRPr lang="en-US" altLang="en-US" smtClean="0"/>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8006633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0B331EAC-956E-4A77-BFBF-EA01053BC46B}" type="slidenum">
              <a:rPr lang="en-US" altLang="en-US" smtClean="0"/>
              <a:pPr/>
              <a:t>2</a:t>
            </a:fld>
            <a:endParaRPr lang="en-US" altLang="en-US"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2740625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02FF504F-0881-41F2-8477-01DBA6B1401A}" type="slidenum">
              <a:rPr lang="en-US" altLang="en-US" smtClean="0"/>
              <a:pPr/>
              <a:t>3</a:t>
            </a:fld>
            <a:endParaRPr lang="en-US" altLang="en-US" smtClean="0"/>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9953447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5DFC6C2B-456C-44A5-BC72-6ED05411E484}" type="slidenum">
              <a:rPr lang="en-US" altLang="en-US" smtClean="0"/>
              <a:pPr/>
              <a:t>4</a:t>
            </a:fld>
            <a:endParaRPr lang="en-US" altLang="en-US" smtClean="0"/>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15639936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ABA7A8D8-6250-467C-B86E-7D277B5F0776}" type="slidenum">
              <a:rPr lang="en-US" altLang="en-US" smtClean="0"/>
              <a:pPr/>
              <a:t>5</a:t>
            </a:fld>
            <a:endParaRPr lang="en-US" altLang="en-US" smtClean="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28024263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F7D6FB5A-B9A1-47F0-8572-CDF72BFE2D0F}" type="slidenum">
              <a:rPr lang="en-US" altLang="en-US" smtClean="0"/>
              <a:pPr/>
              <a:t>6</a:t>
            </a:fld>
            <a:endParaRPr lang="en-US" altLang="en-US" smtClean="0"/>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21259738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FFFFFF"/>
        </a:solidFill>
        <a:effectLst/>
      </p:bgPr>
    </p:bg>
    <p:spTree>
      <p:nvGrpSpPr>
        <p:cNvPr id="1" name=""/>
        <p:cNvGrpSpPr/>
        <p:nvPr/>
      </p:nvGrpSpPr>
      <p:grpSpPr>
        <a:xfrm>
          <a:off x="0" y="0"/>
          <a:ext cx="0" cy="0"/>
          <a:chOff x="0" y="0"/>
          <a:chExt cx="0" cy="0"/>
        </a:xfrm>
      </p:grpSpPr>
      <p:pic>
        <p:nvPicPr>
          <p:cNvPr id="4" name="Picture 22" descr="lightstreaks2"/>
          <p:cNvPicPr>
            <a:picLocks noChangeAspect="1" noChangeArrowheads="1"/>
          </p:cNvPicPr>
          <p:nvPr userDrawn="1"/>
        </p:nvPicPr>
        <p:blipFill>
          <a:blip r:embed="rId2">
            <a:extLst>
              <a:ext uri="{28A0092B-C50C-407E-A947-70E740481C1C}">
                <a14:useLocalDpi xmlns:a14="http://schemas.microsoft.com/office/drawing/2010/main" val="0"/>
              </a:ext>
            </a:extLst>
          </a:blip>
          <a:srcRect l="2786" r="2786"/>
          <a:stretch>
            <a:fillRect/>
          </a:stretch>
        </p:blipFill>
        <p:spPr bwMode="auto">
          <a:xfrm>
            <a:off x="0" y="3175"/>
            <a:ext cx="9144000" cy="685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ctrTitle"/>
          </p:nvPr>
        </p:nvSpPr>
        <p:spPr>
          <a:xfrm>
            <a:off x="685800" y="1196975"/>
            <a:ext cx="7772400" cy="1470025"/>
          </a:xfrm>
        </p:spPr>
        <p:txBody>
          <a:bodyPr/>
          <a:lstStyle>
            <a:lvl1pPr>
              <a:defRPr/>
            </a:lvl1pPr>
          </a:lstStyle>
          <a:p>
            <a:pPr lvl="0"/>
            <a:r>
              <a:rPr lang="en-US" altLang="en-US" noProof="0" smtClean="0"/>
              <a:t>Click to edit Master title style</a:t>
            </a:r>
          </a:p>
        </p:txBody>
      </p:sp>
      <p:sp>
        <p:nvSpPr>
          <p:cNvPr id="3075" name="Rectangle 3"/>
          <p:cNvSpPr>
            <a:spLocks noGrp="1" noChangeArrowheads="1"/>
          </p:cNvSpPr>
          <p:nvPr>
            <p:ph type="subTitle" idx="1"/>
          </p:nvPr>
        </p:nvSpPr>
        <p:spPr>
          <a:xfrm>
            <a:off x="1371600" y="2952750"/>
            <a:ext cx="6400800" cy="1752600"/>
          </a:xfrm>
        </p:spPr>
        <p:txBody>
          <a:bodyPr/>
          <a:lstStyle>
            <a:lvl1pPr marL="0" indent="0" algn="ctr">
              <a:buFontTx/>
              <a:buNone/>
              <a:defRPr/>
            </a:lvl1pPr>
          </a:lstStyle>
          <a:p>
            <a:pPr lvl="0"/>
            <a:r>
              <a:rPr lang="en-US" altLang="en-US" noProof="0" smtClean="0"/>
              <a:t>Click to edit Master subtitle style</a:t>
            </a:r>
          </a:p>
        </p:txBody>
      </p:sp>
      <p:sp>
        <p:nvSpPr>
          <p:cNvPr id="5" name="Rectangle 4"/>
          <p:cNvSpPr>
            <a:spLocks noGrp="1" noChangeArrowheads="1"/>
          </p:cNvSpPr>
          <p:nvPr>
            <p:ph type="dt" sz="half" idx="10"/>
          </p:nvPr>
        </p:nvSpPr>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p:txBody>
          <a:bodyPr/>
          <a:lstStyle>
            <a:lvl1pPr>
              <a:defRPr/>
            </a:lvl1pPr>
          </a:lstStyle>
          <a:p>
            <a:pPr>
              <a:defRPr/>
            </a:pPr>
            <a:fld id="{7E949671-4196-4798-A058-13F8B26112A8}" type="slidenum">
              <a:rPr lang="en-US" altLang="en-US"/>
              <a:pPr>
                <a:defRPr/>
              </a:pPr>
              <a:t>‹#›</a:t>
            </a:fld>
            <a:endParaRPr lang="en-US" altLang="en-US"/>
          </a:p>
        </p:txBody>
      </p:sp>
    </p:spTree>
    <p:extLst>
      <p:ext uri="{BB962C8B-B14F-4D97-AF65-F5344CB8AC3E}">
        <p14:creationId xmlns:p14="http://schemas.microsoft.com/office/powerpoint/2010/main" val="23737199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11C58F13-891C-4E4E-A916-77D1213A7714}" type="slidenum">
              <a:rPr lang="en-US" altLang="en-US"/>
              <a:pPr>
                <a:defRPr/>
              </a:pPr>
              <a:t>‹#›</a:t>
            </a:fld>
            <a:endParaRPr lang="en-US" altLang="en-US"/>
          </a:p>
        </p:txBody>
      </p:sp>
    </p:spTree>
    <p:extLst>
      <p:ext uri="{BB962C8B-B14F-4D97-AF65-F5344CB8AC3E}">
        <p14:creationId xmlns:p14="http://schemas.microsoft.com/office/powerpoint/2010/main" val="9270723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0260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0260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01757534-3CE3-4B05-8563-204B07F5F6DF}" type="slidenum">
              <a:rPr lang="en-US" altLang="en-US"/>
              <a:pPr>
                <a:defRPr/>
              </a:pPr>
              <a:t>‹#›</a:t>
            </a:fld>
            <a:endParaRPr lang="en-US" altLang="en-US"/>
          </a:p>
        </p:txBody>
      </p:sp>
    </p:spTree>
    <p:extLst>
      <p:ext uri="{BB962C8B-B14F-4D97-AF65-F5344CB8AC3E}">
        <p14:creationId xmlns:p14="http://schemas.microsoft.com/office/powerpoint/2010/main" val="15715334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457200" y="1600200"/>
            <a:ext cx="8229600" cy="3700463"/>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225510E0-1F8C-477A-B3DF-42608658A4A0}" type="slidenum">
              <a:rPr lang="en-US" altLang="en-US"/>
              <a:pPr>
                <a:defRPr/>
              </a:pPr>
              <a:t>‹#›</a:t>
            </a:fld>
            <a:endParaRPr lang="en-US" altLang="en-US"/>
          </a:p>
        </p:txBody>
      </p:sp>
    </p:spTree>
    <p:extLst>
      <p:ext uri="{BB962C8B-B14F-4D97-AF65-F5344CB8AC3E}">
        <p14:creationId xmlns:p14="http://schemas.microsoft.com/office/powerpoint/2010/main" val="29914624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21A15672-B3D5-4F92-9585-E5F8993E201B}" type="slidenum">
              <a:rPr lang="en-US" altLang="en-US"/>
              <a:pPr>
                <a:defRPr/>
              </a:pPr>
              <a:t>‹#›</a:t>
            </a:fld>
            <a:endParaRPr lang="en-US" altLang="en-US"/>
          </a:p>
        </p:txBody>
      </p:sp>
    </p:spTree>
    <p:extLst>
      <p:ext uri="{BB962C8B-B14F-4D97-AF65-F5344CB8AC3E}">
        <p14:creationId xmlns:p14="http://schemas.microsoft.com/office/powerpoint/2010/main" val="30325459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66BC7CFA-0293-441A-A5F9-C363AD8F744D}" type="slidenum">
              <a:rPr lang="en-US" altLang="en-US"/>
              <a:pPr>
                <a:defRPr/>
              </a:pPr>
              <a:t>‹#›</a:t>
            </a:fld>
            <a:endParaRPr lang="en-US" altLang="en-US"/>
          </a:p>
        </p:txBody>
      </p:sp>
    </p:spTree>
    <p:extLst>
      <p:ext uri="{BB962C8B-B14F-4D97-AF65-F5344CB8AC3E}">
        <p14:creationId xmlns:p14="http://schemas.microsoft.com/office/powerpoint/2010/main" val="42761086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B0864BD3-743F-48BF-BB82-E4FB425B2CCD}" type="slidenum">
              <a:rPr lang="en-US" altLang="en-US"/>
              <a:pPr>
                <a:defRPr/>
              </a:pPr>
              <a:t>‹#›</a:t>
            </a:fld>
            <a:endParaRPr lang="en-US" altLang="en-US"/>
          </a:p>
        </p:txBody>
      </p:sp>
    </p:spTree>
    <p:extLst>
      <p:ext uri="{BB962C8B-B14F-4D97-AF65-F5344CB8AC3E}">
        <p14:creationId xmlns:p14="http://schemas.microsoft.com/office/powerpoint/2010/main" val="2459919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505CA47E-D4BA-4EBD-BAE3-6C58349E171E}" type="slidenum">
              <a:rPr lang="en-US" altLang="en-US"/>
              <a:pPr>
                <a:defRPr/>
              </a:pPr>
              <a:t>‹#›</a:t>
            </a:fld>
            <a:endParaRPr lang="en-US" altLang="en-US"/>
          </a:p>
        </p:txBody>
      </p:sp>
    </p:spTree>
    <p:extLst>
      <p:ext uri="{BB962C8B-B14F-4D97-AF65-F5344CB8AC3E}">
        <p14:creationId xmlns:p14="http://schemas.microsoft.com/office/powerpoint/2010/main" val="24474654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p:cNvSpPr>
            <a:spLocks noGrp="1" noChangeArrowheads="1"/>
          </p:cNvSpPr>
          <p:nvPr>
            <p:ph type="sldNum" sz="quarter" idx="12"/>
          </p:nvPr>
        </p:nvSpPr>
        <p:spPr>
          <a:ln/>
        </p:spPr>
        <p:txBody>
          <a:bodyPr/>
          <a:lstStyle>
            <a:lvl1pPr>
              <a:defRPr/>
            </a:lvl1pPr>
          </a:lstStyle>
          <a:p>
            <a:pPr>
              <a:defRPr/>
            </a:pPr>
            <a:fld id="{D88BCB5A-94EF-4C8C-83B0-A20C2BD71C42}" type="slidenum">
              <a:rPr lang="en-US" altLang="en-US"/>
              <a:pPr>
                <a:defRPr/>
              </a:pPr>
              <a:t>‹#›</a:t>
            </a:fld>
            <a:endParaRPr lang="en-US" altLang="en-US"/>
          </a:p>
        </p:txBody>
      </p:sp>
    </p:spTree>
    <p:extLst>
      <p:ext uri="{BB962C8B-B14F-4D97-AF65-F5344CB8AC3E}">
        <p14:creationId xmlns:p14="http://schemas.microsoft.com/office/powerpoint/2010/main" val="37057892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a:ln/>
        </p:spPr>
        <p:txBody>
          <a:bodyPr/>
          <a:lstStyle>
            <a:lvl1pPr>
              <a:defRPr/>
            </a:lvl1pPr>
          </a:lstStyle>
          <a:p>
            <a:pPr>
              <a:defRPr/>
            </a:pPr>
            <a:fld id="{325A7472-E1EB-424B-89E2-B03BE54F68E0}" type="slidenum">
              <a:rPr lang="en-US" altLang="en-US"/>
              <a:pPr>
                <a:defRPr/>
              </a:pPr>
              <a:t>‹#›</a:t>
            </a:fld>
            <a:endParaRPr lang="en-US" altLang="en-US"/>
          </a:p>
        </p:txBody>
      </p:sp>
    </p:spTree>
    <p:extLst>
      <p:ext uri="{BB962C8B-B14F-4D97-AF65-F5344CB8AC3E}">
        <p14:creationId xmlns:p14="http://schemas.microsoft.com/office/powerpoint/2010/main" val="11062836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p:cNvSpPr>
            <a:spLocks noGrp="1" noChangeArrowheads="1"/>
          </p:cNvSpPr>
          <p:nvPr>
            <p:ph type="sldNum" sz="quarter" idx="12"/>
          </p:nvPr>
        </p:nvSpPr>
        <p:spPr>
          <a:ln/>
        </p:spPr>
        <p:txBody>
          <a:bodyPr/>
          <a:lstStyle>
            <a:lvl1pPr>
              <a:defRPr/>
            </a:lvl1pPr>
          </a:lstStyle>
          <a:p>
            <a:pPr>
              <a:defRPr/>
            </a:pPr>
            <a:fld id="{8BBB9356-B057-42D9-9DE9-02B4604E7834}" type="slidenum">
              <a:rPr lang="en-US" altLang="en-US"/>
              <a:pPr>
                <a:defRPr/>
              </a:pPr>
              <a:t>‹#›</a:t>
            </a:fld>
            <a:endParaRPr lang="en-US" altLang="en-US"/>
          </a:p>
        </p:txBody>
      </p:sp>
    </p:spTree>
    <p:extLst>
      <p:ext uri="{BB962C8B-B14F-4D97-AF65-F5344CB8AC3E}">
        <p14:creationId xmlns:p14="http://schemas.microsoft.com/office/powerpoint/2010/main" val="2209367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37856DE5-B59D-429B-A8D3-19C84F50871D}" type="slidenum">
              <a:rPr lang="en-US" altLang="en-US"/>
              <a:pPr>
                <a:defRPr/>
              </a:pPr>
              <a:t>‹#›</a:t>
            </a:fld>
            <a:endParaRPr lang="en-US" altLang="en-US"/>
          </a:p>
        </p:txBody>
      </p:sp>
    </p:spTree>
    <p:extLst>
      <p:ext uri="{BB962C8B-B14F-4D97-AF65-F5344CB8AC3E}">
        <p14:creationId xmlns:p14="http://schemas.microsoft.com/office/powerpoint/2010/main" val="33768953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2AA7AD74-AC93-48C3-B74B-9BA3C0785AF1}" type="slidenum">
              <a:rPr lang="en-US" altLang="en-US"/>
              <a:pPr>
                <a:defRPr/>
              </a:pPr>
              <a:t>‹#›</a:t>
            </a:fld>
            <a:endParaRPr lang="en-US" altLang="en-US"/>
          </a:p>
        </p:txBody>
      </p:sp>
    </p:spTree>
    <p:extLst>
      <p:ext uri="{BB962C8B-B14F-4D97-AF65-F5344CB8AC3E}">
        <p14:creationId xmlns:p14="http://schemas.microsoft.com/office/powerpoint/2010/main" val="34569051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6" descr="lightstreaks2"/>
          <p:cNvPicPr>
            <a:picLocks noChangeAspect="1" noChangeArrowheads="1"/>
          </p:cNvPicPr>
          <p:nvPr userDrawn="1"/>
        </p:nvPicPr>
        <p:blipFill>
          <a:blip r:embed="rId15">
            <a:extLst>
              <a:ext uri="{28A0092B-C50C-407E-A947-70E740481C1C}">
                <a14:useLocalDpi xmlns:a14="http://schemas.microsoft.com/office/drawing/2010/main" val="0"/>
              </a:ext>
            </a:extLst>
          </a:blip>
          <a:srcRect l="2786" r="2786"/>
          <a:stretch>
            <a:fillRect/>
          </a:stretch>
        </p:blipFill>
        <p:spPr bwMode="auto">
          <a:xfrm>
            <a:off x="0" y="3175"/>
            <a:ext cx="9144000" cy="685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5"/>
          <p:cNvSpPr>
            <a:spLocks noChangeArrowheads="1"/>
          </p:cNvSpPr>
          <p:nvPr userDrawn="1"/>
        </p:nvSpPr>
        <p:spPr bwMode="auto">
          <a:xfrm>
            <a:off x="304800" y="274638"/>
            <a:ext cx="8534400" cy="6202362"/>
          </a:xfrm>
          <a:prstGeom prst="rect">
            <a:avLst/>
          </a:prstGeom>
          <a:solidFill>
            <a:srgbClr val="00CCFF">
              <a:alpha val="45882"/>
            </a:srgbClr>
          </a:solidFill>
          <a:ln w="38100">
            <a:solidFill>
              <a:srgbClr val="FFFF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GB" altLang="en-US" smtClean="0"/>
          </a:p>
        </p:txBody>
      </p:sp>
      <p:sp>
        <p:nvSpPr>
          <p:cNvPr id="1028"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9" name="Rectangle 3"/>
          <p:cNvSpPr>
            <a:spLocks noGrp="1" noChangeArrowheads="1"/>
          </p:cNvSpPr>
          <p:nvPr>
            <p:ph type="body" idx="1"/>
          </p:nvPr>
        </p:nvSpPr>
        <p:spPr bwMode="auto">
          <a:xfrm>
            <a:off x="457200" y="1600200"/>
            <a:ext cx="8229600" cy="3700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en-US" altLang="en-US"/>
          </a:p>
        </p:txBody>
      </p:sp>
      <p:sp>
        <p:nvSpPr>
          <p:cNvPr id="3"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en-US"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EFC3F80D-1406-4FDC-B8DC-89E853BC3FB8}"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89"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2.w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hyperlink" Target="http://www.presentationmagazine.co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685800" y="1719263"/>
            <a:ext cx="7772400" cy="1470025"/>
          </a:xfrm>
          <a:extLst>
            <a:ext uri="{909E8E84-426E-40DD-AFC4-6F175D3DCCD1}">
              <a14:hiddenFill xmlns:a14="http://schemas.microsoft.com/office/drawing/2010/main">
                <a:solidFill>
                  <a:srgbClr val="FF0080">
                    <a:alpha val="34117"/>
                  </a:srgbClr>
                </a:solidFill>
              </a14:hiddenFill>
            </a:ext>
            <a:ext uri="{91240B29-F687-4F45-9708-019B960494DF}">
              <a14:hiddenLine xmlns:a14="http://schemas.microsoft.com/office/drawing/2010/main" w="9525">
                <a:solidFill>
                  <a:srgbClr val="FF0080"/>
                </a:solidFill>
                <a:miter lim="800000"/>
                <a:headEnd/>
                <a:tailEnd/>
              </a14:hiddenLine>
            </a:ext>
          </a:extLst>
        </p:spPr>
        <p:txBody>
          <a:bodyPr/>
          <a:lstStyle/>
          <a:p>
            <a:pPr eaLnBrk="1" hangingPunct="1"/>
            <a:r>
              <a:rPr lang="en-US" altLang="en-US" sz="7200" dirty="0" smtClean="0">
                <a:solidFill>
                  <a:srgbClr val="FFFFFF"/>
                </a:solidFill>
              </a:rPr>
              <a:t>Business Template</a:t>
            </a:r>
            <a:endParaRPr lang="en-US" altLang="en-US" dirty="0" smtClean="0"/>
          </a:p>
        </p:txBody>
      </p:sp>
      <p:sp>
        <p:nvSpPr>
          <p:cNvPr id="5123" name="Text Box 15"/>
          <p:cNvSpPr txBox="1">
            <a:spLocks noChangeArrowheads="1"/>
          </p:cNvSpPr>
          <p:nvPr/>
        </p:nvSpPr>
        <p:spPr bwMode="auto">
          <a:xfrm>
            <a:off x="3870325" y="1719263"/>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GB" altLang="en-US" sz="180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GB" altLang="en-US" smtClean="0"/>
              <a:t>Example of a Bullet Point Slide</a:t>
            </a:r>
            <a:endParaRPr lang="en-US" altLang="en-US" smtClean="0"/>
          </a:p>
        </p:txBody>
      </p:sp>
      <p:sp>
        <p:nvSpPr>
          <p:cNvPr id="7171" name="Rectangle 3"/>
          <p:cNvSpPr>
            <a:spLocks noGrp="1" noChangeArrowheads="1"/>
          </p:cNvSpPr>
          <p:nvPr>
            <p:ph type="body" idx="1"/>
          </p:nvPr>
        </p:nvSpPr>
        <p:spPr/>
        <p:txBody>
          <a:bodyPr/>
          <a:lstStyle/>
          <a:p>
            <a:pPr eaLnBrk="1" hangingPunct="1"/>
            <a:r>
              <a:rPr lang="en-GB" altLang="en-US" smtClean="0"/>
              <a:t>Bullet Point</a:t>
            </a:r>
          </a:p>
          <a:p>
            <a:pPr eaLnBrk="1" hangingPunct="1"/>
            <a:r>
              <a:rPr lang="en-GB" altLang="en-US" smtClean="0"/>
              <a:t>Bullet Point</a:t>
            </a:r>
          </a:p>
          <a:p>
            <a:pPr lvl="1" eaLnBrk="1" hangingPunct="1"/>
            <a:r>
              <a:rPr lang="en-GB" altLang="en-US" smtClean="0"/>
              <a:t>Sub Bullet</a:t>
            </a:r>
            <a:endParaRPr lang="en-US" altLang="en-US"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GB" altLang="en-US" smtClean="0"/>
              <a:t>Example of a chart</a:t>
            </a:r>
            <a:endParaRPr lang="en-US" altLang="en-US" smtClean="0"/>
          </a:p>
        </p:txBody>
      </p:sp>
      <p:graphicFrame>
        <p:nvGraphicFramePr>
          <p:cNvPr id="9219" name="Object 3"/>
          <p:cNvGraphicFramePr>
            <a:graphicFrameLocks noGrp="1" noChangeAspect="1"/>
          </p:cNvGraphicFramePr>
          <p:nvPr>
            <p:ph type="chart" idx="1"/>
          </p:nvPr>
        </p:nvGraphicFramePr>
        <p:xfrm>
          <a:off x="2027238" y="1219200"/>
          <a:ext cx="6062662" cy="3759200"/>
        </p:xfrm>
        <a:graphic>
          <a:graphicData uri="http://schemas.openxmlformats.org/presentationml/2006/ole">
            <mc:AlternateContent xmlns:mc="http://schemas.openxmlformats.org/markup-compatibility/2006">
              <mc:Choice xmlns:v="urn:schemas-microsoft-com:vml" Requires="v">
                <p:oleObj spid="_x0000_s9221" name="Chart" r:id="rId4" imgW="7289800" imgH="4521200" progId="MSGraph.Chart.8">
                  <p:embed followColorScheme="full"/>
                </p:oleObj>
              </mc:Choice>
              <mc:Fallback>
                <p:oleObj name="Chart" r:id="rId4" imgW="7289800" imgH="4521200" progId="MSGraph.Chart.8">
                  <p:embed followColorScheme="full"/>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27238" y="1219200"/>
                        <a:ext cx="6062662" cy="375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GB" altLang="en-US" smtClean="0"/>
              <a:t>Picture slide</a:t>
            </a:r>
            <a:endParaRPr lang="en-US" altLang="en-US" smtClean="0"/>
          </a:p>
        </p:txBody>
      </p:sp>
      <p:sp>
        <p:nvSpPr>
          <p:cNvPr id="11267" name="Rectangle 3"/>
          <p:cNvSpPr>
            <a:spLocks noGrp="1" noChangeArrowheads="1"/>
          </p:cNvSpPr>
          <p:nvPr>
            <p:ph type="body" sz="half" idx="1"/>
          </p:nvPr>
        </p:nvSpPr>
        <p:spPr>
          <a:xfrm>
            <a:off x="457200" y="1600200"/>
            <a:ext cx="4032250" cy="3700463"/>
          </a:xfrm>
        </p:spPr>
        <p:txBody>
          <a:bodyPr/>
          <a:lstStyle/>
          <a:p>
            <a:pPr eaLnBrk="1" hangingPunct="1"/>
            <a:r>
              <a:rPr lang="en-GB" altLang="en-US" sz="2800" smtClean="0"/>
              <a:t>Bullet 1</a:t>
            </a:r>
          </a:p>
          <a:p>
            <a:pPr eaLnBrk="1" hangingPunct="1"/>
            <a:r>
              <a:rPr lang="en-GB" altLang="en-US" sz="2800" smtClean="0"/>
              <a:t>Bullet 1</a:t>
            </a:r>
            <a:endParaRPr lang="en-US" altLang="en-US" sz="2800" smtClean="0"/>
          </a:p>
        </p:txBody>
      </p:sp>
      <p:pic>
        <p:nvPicPr>
          <p:cNvPr id="11268" name="Picture 24" descr="businesspeop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8125" y="1676400"/>
            <a:ext cx="3586163" cy="2689225"/>
          </a:xfrm>
          <a:prstGeom prst="rect">
            <a:avLst/>
          </a:prstGeom>
          <a:noFill/>
          <a:ln w="76200">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GB" altLang="en-US" smtClean="0"/>
              <a:t>Examples of default styles</a:t>
            </a:r>
            <a:endParaRPr lang="en-US" altLang="en-US" smtClean="0"/>
          </a:p>
        </p:txBody>
      </p:sp>
      <p:sp>
        <p:nvSpPr>
          <p:cNvPr id="13315" name="Rectangle 3"/>
          <p:cNvSpPr>
            <a:spLocks noGrp="1" noChangeArrowheads="1"/>
          </p:cNvSpPr>
          <p:nvPr>
            <p:ph type="body" sz="half" idx="1"/>
          </p:nvPr>
        </p:nvSpPr>
        <p:spPr/>
        <p:txBody>
          <a:bodyPr/>
          <a:lstStyle/>
          <a:p>
            <a:pPr eaLnBrk="1" hangingPunct="1"/>
            <a:r>
              <a:rPr lang="en-GB" altLang="en-US" sz="2800" smtClean="0"/>
              <a:t>Text and lines are like this</a:t>
            </a:r>
          </a:p>
          <a:p>
            <a:pPr eaLnBrk="1" hangingPunct="1"/>
            <a:r>
              <a:rPr lang="en-GB" altLang="en-US" sz="2800" u="sng" smtClean="0">
                <a:solidFill>
                  <a:schemeClr val="hlink"/>
                </a:solidFill>
              </a:rPr>
              <a:t>Hyperlinks like this</a:t>
            </a:r>
          </a:p>
          <a:p>
            <a:pPr eaLnBrk="1" hangingPunct="1"/>
            <a:r>
              <a:rPr lang="en-GB" altLang="en-US" sz="2800" u="sng" smtClean="0">
                <a:solidFill>
                  <a:schemeClr val="folHlink"/>
                </a:solidFill>
              </a:rPr>
              <a:t>Visited hyperlinks like this</a:t>
            </a:r>
            <a:endParaRPr lang="en-US" altLang="en-US" sz="2800" u="sng" smtClean="0">
              <a:solidFill>
                <a:schemeClr val="folHlink"/>
              </a:solidFill>
            </a:endParaRPr>
          </a:p>
        </p:txBody>
      </p:sp>
      <p:graphicFrame>
        <p:nvGraphicFramePr>
          <p:cNvPr id="12306" name="Group 18"/>
          <p:cNvGraphicFramePr>
            <a:graphicFrameLocks noGrp="1"/>
          </p:cNvGraphicFramePr>
          <p:nvPr>
            <p:ph sz="half" idx="2"/>
          </p:nvPr>
        </p:nvGraphicFramePr>
        <p:xfrm>
          <a:off x="4994275" y="1701800"/>
          <a:ext cx="3630613" cy="1727200"/>
        </p:xfrm>
        <a:graphic>
          <a:graphicData uri="http://schemas.openxmlformats.org/drawingml/2006/table">
            <a:tbl>
              <a:tblPr/>
              <a:tblGrid>
                <a:gridCol w="1816100"/>
                <a:gridCol w="1814513"/>
              </a:tblGrid>
              <a:tr h="86360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800" b="0" i="0" u="none" strike="noStrike" cap="none" normalizeH="0" baseline="0" smtClean="0">
                          <a:ln>
                            <a:noFill/>
                          </a:ln>
                          <a:solidFill>
                            <a:schemeClr val="tx1"/>
                          </a:solidFill>
                          <a:effectLst/>
                          <a:latin typeface="Arial" panose="020B0604020202020204" pitchFamily="34" charset="0"/>
                        </a:rPr>
                        <a:t>Table</a:t>
                      </a:r>
                      <a:endParaRPr kumimoji="0" lang="en-US"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6360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3327" name="Rectangle 15"/>
          <p:cNvSpPr>
            <a:spLocks noChangeArrowheads="1"/>
          </p:cNvSpPr>
          <p:nvPr/>
        </p:nvSpPr>
        <p:spPr bwMode="auto">
          <a:xfrm>
            <a:off x="3497263" y="4114800"/>
            <a:ext cx="2232025" cy="1368425"/>
          </a:xfrm>
          <a:prstGeom prst="rect">
            <a:avLst/>
          </a:prstGeom>
          <a:gradFill rotWithShape="0">
            <a:gsLst>
              <a:gs pos="0">
                <a:schemeClr val="accent1">
                  <a:alpha val="42000"/>
                </a:schemeClr>
              </a:gs>
              <a:gs pos="100000">
                <a:schemeClr val="accent1">
                  <a:alpha val="42000"/>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GB" altLang="en-US" sz="1800"/>
              <a:t>Text box</a:t>
            </a:r>
            <a:endParaRPr lang="en-US" altLang="en-US" sz="1800"/>
          </a:p>
        </p:txBody>
      </p:sp>
      <p:sp>
        <p:nvSpPr>
          <p:cNvPr id="13328" name="Rectangle 16"/>
          <p:cNvSpPr>
            <a:spLocks noChangeArrowheads="1"/>
          </p:cNvSpPr>
          <p:nvPr/>
        </p:nvSpPr>
        <p:spPr bwMode="auto">
          <a:xfrm>
            <a:off x="6392863" y="4114800"/>
            <a:ext cx="2232025" cy="1368425"/>
          </a:xfrm>
          <a:prstGeom prst="rect">
            <a:avLst/>
          </a:prstGeom>
          <a:solidFill>
            <a:srgbClr val="FF00FF">
              <a:alpha val="41960"/>
            </a:srgbClr>
          </a:solidFill>
          <a:ln w="9525">
            <a:solidFill>
              <a:schemeClr val="tx1"/>
            </a:solidFill>
            <a:miter lim="800000"/>
            <a:headEnd/>
            <a:tailEnd/>
          </a:ln>
          <a:effectLst/>
          <a:extLst>
            <a:ext uri="{AF507438-7753-43E0-B8FC-AC1667EBCBE1}">
              <a14:hiddenEffects xmlns:a14="http://schemas.microsoft.com/office/drawing/2010/main">
                <a:effectLst>
                  <a:outerShdw dist="101600" dir="2700000" algn="ctr" rotWithShape="0">
                    <a:schemeClr val="bg2">
                      <a:alpha val="50000"/>
                    </a:schemeClr>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GB" altLang="en-US" sz="1800"/>
              <a:t>Text box</a:t>
            </a:r>
          </a:p>
          <a:p>
            <a:pPr algn="ctr" eaLnBrk="1" hangingPunct="1">
              <a:spcBef>
                <a:spcPct val="0"/>
              </a:spcBef>
              <a:buFontTx/>
              <a:buNone/>
            </a:pPr>
            <a:r>
              <a:rPr lang="en-GB" altLang="en-US" sz="1800"/>
              <a:t>With shadow</a:t>
            </a:r>
            <a:endParaRPr lang="en-US" altLang="en-US" sz="1800"/>
          </a:p>
        </p:txBody>
      </p:sp>
      <p:sp>
        <p:nvSpPr>
          <p:cNvPr id="13329" name="Rectangle 36"/>
          <p:cNvSpPr>
            <a:spLocks noChangeArrowheads="1"/>
          </p:cNvSpPr>
          <p:nvPr/>
        </p:nvSpPr>
        <p:spPr bwMode="auto">
          <a:xfrm>
            <a:off x="8480425" y="893763"/>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GB" altLang="en-US" sz="180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539750" y="1268413"/>
            <a:ext cx="8208963" cy="5329237"/>
          </a:xfrm>
          <a:prstGeom prst="rect">
            <a:avLst/>
          </a:prstGeom>
          <a:noFill/>
          <a:ln>
            <a:noFill/>
          </a:ln>
          <a:effectLst/>
          <a:extLst>
            <a:ext uri="{909E8E84-426E-40DD-AFC4-6F175D3DCCD1}">
              <a14:hiddenFill xmlns:a14="http://schemas.microsoft.com/office/drawing/2010/main">
                <a:solidFill>
                  <a:srgbClr val="7FD7FC">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GB" altLang="en-US" sz="1800"/>
          </a:p>
        </p:txBody>
      </p:sp>
      <p:sp>
        <p:nvSpPr>
          <p:cNvPr id="15363" name="Rectangle 3"/>
          <p:cNvSpPr>
            <a:spLocks noGrp="1" noChangeArrowheads="1"/>
          </p:cNvSpPr>
          <p:nvPr>
            <p:ph type="title"/>
          </p:nvPr>
        </p:nvSpPr>
        <p:spPr/>
        <p:txBody>
          <a:bodyPr/>
          <a:lstStyle/>
          <a:p>
            <a:pPr eaLnBrk="1" hangingPunct="1"/>
            <a:r>
              <a:rPr lang="en-GB" altLang="en-US" smtClean="0"/>
              <a:t>Use of templates</a:t>
            </a:r>
            <a:endParaRPr lang="en-US" altLang="en-US" smtClean="0"/>
          </a:p>
        </p:txBody>
      </p:sp>
      <p:sp>
        <p:nvSpPr>
          <p:cNvPr id="15364" name="Text Box 4"/>
          <p:cNvSpPr txBox="1">
            <a:spLocks noChangeArrowheads="1"/>
          </p:cNvSpPr>
          <p:nvPr/>
        </p:nvSpPr>
        <p:spPr bwMode="auto">
          <a:xfrm>
            <a:off x="1150938" y="1463675"/>
            <a:ext cx="69500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en-GB" altLang="en-US" sz="2000" b="1">
                <a:cs typeface="Arial" panose="020B0604020202020204" pitchFamily="34" charset="0"/>
              </a:rPr>
              <a:t>You are free to use these templates for your personal and business presentations.</a:t>
            </a:r>
          </a:p>
        </p:txBody>
      </p:sp>
      <p:sp>
        <p:nvSpPr>
          <p:cNvPr id="15365" name="Text Box 5"/>
          <p:cNvSpPr txBox="1">
            <a:spLocks noChangeArrowheads="1"/>
          </p:cNvSpPr>
          <p:nvPr/>
        </p:nvSpPr>
        <p:spPr bwMode="auto">
          <a:xfrm>
            <a:off x="1150938" y="3140075"/>
            <a:ext cx="3409950" cy="225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600" b="1" u="sng">
                <a:cs typeface="Arial" panose="020B0604020202020204" pitchFamily="34" charset="0"/>
              </a:rPr>
              <a:t>Do</a:t>
            </a:r>
          </a:p>
          <a:p>
            <a:pPr eaLnBrk="1" hangingPunct="1">
              <a:spcBef>
                <a:spcPct val="0"/>
              </a:spcBef>
              <a:buFont typeface="Wingdings" panose="05000000000000000000" pitchFamily="2" charset="2"/>
              <a:buChar char="ü"/>
            </a:pPr>
            <a:r>
              <a:rPr lang="en-GB" altLang="en-US" sz="1400">
                <a:cs typeface="Arial" panose="020B0604020202020204" pitchFamily="34" charset="0"/>
              </a:rPr>
              <a:t>Use these templates for your presentations</a:t>
            </a:r>
          </a:p>
          <a:p>
            <a:pPr eaLnBrk="1" hangingPunct="1">
              <a:spcBef>
                <a:spcPct val="0"/>
              </a:spcBef>
              <a:buFont typeface="Wingdings" panose="05000000000000000000" pitchFamily="2" charset="2"/>
              <a:buChar char="ü"/>
            </a:pPr>
            <a:r>
              <a:rPr lang="en-GB" altLang="en-US" sz="1400">
                <a:cs typeface="Arial" panose="020B0604020202020204" pitchFamily="34" charset="0"/>
              </a:rPr>
              <a:t>Display your presentation on a web site provided that it is not for the purpose of downloading the template.</a:t>
            </a:r>
          </a:p>
          <a:p>
            <a:pPr eaLnBrk="1" hangingPunct="1">
              <a:spcBef>
                <a:spcPct val="0"/>
              </a:spcBef>
              <a:buFont typeface="Wingdings" panose="05000000000000000000" pitchFamily="2" charset="2"/>
              <a:buChar char="ü"/>
            </a:pPr>
            <a:r>
              <a:rPr lang="en-US" altLang="en-US" sz="1400">
                <a:cs typeface="Arial" panose="020B0604020202020204" pitchFamily="34" charset="0"/>
              </a:rPr>
              <a:t>If you like these templates, we would always appreciate a link back to our website.  Many thanks.</a:t>
            </a:r>
          </a:p>
          <a:p>
            <a:pPr eaLnBrk="1" hangingPunct="1">
              <a:spcBef>
                <a:spcPct val="0"/>
              </a:spcBef>
              <a:buFont typeface="Wingdings" panose="05000000000000000000" pitchFamily="2" charset="2"/>
              <a:buChar char="ü"/>
            </a:pPr>
            <a:endParaRPr lang="en-US" altLang="en-US" sz="1400">
              <a:cs typeface="Arial" panose="020B0604020202020204" pitchFamily="34" charset="0"/>
            </a:endParaRPr>
          </a:p>
        </p:txBody>
      </p:sp>
      <p:sp>
        <p:nvSpPr>
          <p:cNvPr id="15366" name="Text Box 6"/>
          <p:cNvSpPr txBox="1">
            <a:spLocks noChangeArrowheads="1"/>
          </p:cNvSpPr>
          <p:nvPr/>
        </p:nvSpPr>
        <p:spPr bwMode="auto">
          <a:xfrm>
            <a:off x="4495800" y="3140075"/>
            <a:ext cx="3640138" cy="203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GB" altLang="en-US" sz="1600" b="1" u="sng">
                <a:cs typeface="Arial" panose="020B0604020202020204" pitchFamily="34" charset="0"/>
              </a:rPr>
              <a:t>Don’t</a:t>
            </a:r>
          </a:p>
          <a:p>
            <a:pPr eaLnBrk="1" hangingPunct="1">
              <a:spcBef>
                <a:spcPct val="0"/>
              </a:spcBef>
              <a:buFont typeface="Wingdings" panose="05000000000000000000" pitchFamily="2" charset="2"/>
              <a:buChar char="û"/>
            </a:pPr>
            <a:r>
              <a:rPr lang="en-GB" altLang="en-US" sz="1400">
                <a:cs typeface="Arial" panose="020B0604020202020204" pitchFamily="34" charset="0"/>
              </a:rPr>
              <a:t>Resell or distribute these templates</a:t>
            </a:r>
          </a:p>
          <a:p>
            <a:pPr eaLnBrk="1" hangingPunct="1">
              <a:spcBef>
                <a:spcPct val="0"/>
              </a:spcBef>
              <a:buFont typeface="Wingdings" panose="05000000000000000000" pitchFamily="2" charset="2"/>
              <a:buChar char="û"/>
            </a:pPr>
            <a:r>
              <a:rPr lang="en-GB" altLang="en-US" sz="1400">
                <a:cs typeface="Arial" panose="020B0604020202020204" pitchFamily="34" charset="0"/>
              </a:rPr>
              <a:t>Put these templates on a website for download.  This includes uploading them onto file sharing networks like Slideshare, Myspace, Facebook, bit torrent etc</a:t>
            </a:r>
          </a:p>
          <a:p>
            <a:pPr eaLnBrk="1" hangingPunct="1">
              <a:spcBef>
                <a:spcPct val="0"/>
              </a:spcBef>
              <a:buFont typeface="Wingdings" panose="05000000000000000000" pitchFamily="2" charset="2"/>
              <a:buChar char="û"/>
            </a:pPr>
            <a:r>
              <a:rPr lang="en-GB" altLang="en-US" sz="1400">
                <a:cs typeface="Arial" panose="020B0604020202020204" pitchFamily="34" charset="0"/>
              </a:rPr>
              <a:t>Pass off any of our created content as your own work</a:t>
            </a:r>
            <a:endParaRPr lang="en-US" altLang="en-US" sz="1400">
              <a:cs typeface="Arial" panose="020B0604020202020204" pitchFamily="34" charset="0"/>
            </a:endParaRPr>
          </a:p>
        </p:txBody>
      </p:sp>
      <p:sp>
        <p:nvSpPr>
          <p:cNvPr id="15367" name="Text Box 7"/>
          <p:cNvSpPr txBox="1">
            <a:spLocks noChangeArrowheads="1"/>
          </p:cNvSpPr>
          <p:nvPr/>
        </p:nvSpPr>
        <p:spPr bwMode="auto">
          <a:xfrm>
            <a:off x="1042988" y="5422900"/>
            <a:ext cx="7164387" cy="915988"/>
          </a:xfrm>
          <a:prstGeom prst="rect">
            <a:avLst/>
          </a:prstGeom>
          <a:noFill/>
          <a:ln>
            <a:noFill/>
          </a:ln>
          <a:effectLst/>
          <a:extLst>
            <a:ext uri="{909E8E84-426E-40DD-AFC4-6F175D3DCCD1}">
              <a14:hiddenFill xmlns:a14="http://schemas.microsoft.com/office/drawing/2010/main">
                <a:solidFill>
                  <a:srgbClr val="FFFFFF">
                    <a:alpha val="74901"/>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spcBef>
                <a:spcPct val="20000"/>
              </a:spcBef>
              <a:buChar char="•"/>
              <a:defRPr sz="3200">
                <a:solidFill>
                  <a:schemeClr val="tx1"/>
                </a:solidFill>
                <a:latin typeface="Arial" panose="020B0604020202020204" pitchFamily="34" charset="0"/>
              </a:defRPr>
            </a:lvl1pPr>
            <a:lvl2pPr>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lvl="1" algn="ctr" eaLnBrk="1" hangingPunct="1">
              <a:lnSpc>
                <a:spcPct val="90000"/>
              </a:lnSpc>
              <a:buClr>
                <a:schemeClr val="accent1"/>
              </a:buClr>
              <a:buFontTx/>
              <a:buNone/>
            </a:pPr>
            <a:r>
              <a:rPr lang="en-GB" altLang="en-US" sz="2000" b="1">
                <a:cs typeface="Arial" panose="020B0604020202020204" pitchFamily="34" charset="0"/>
              </a:rPr>
              <a:t>You can find many more free templates on the Presentation Magazine website </a:t>
            </a:r>
            <a:r>
              <a:rPr lang="en-GB" altLang="en-US" sz="2000" b="1">
                <a:cs typeface="Arial" panose="020B0604020202020204" pitchFamily="34" charset="0"/>
                <a:hlinkClick r:id="rId3"/>
              </a:rPr>
              <a:t>www.presentationmagazine.com</a:t>
            </a:r>
            <a:r>
              <a:rPr lang="en-GB" altLang="en-US" sz="2000" b="1">
                <a:cs typeface="Arial" panose="020B0604020202020204" pitchFamily="34" charset="0"/>
              </a:rPr>
              <a:t>  </a:t>
            </a:r>
            <a:endParaRPr lang="en-US" altLang="en-US" sz="2000" b="1">
              <a:cs typeface="Arial" panose="020B0604020202020204" pitchFamily="34" charset="0"/>
            </a:endParaRPr>
          </a:p>
        </p:txBody>
      </p:sp>
      <p:sp>
        <p:nvSpPr>
          <p:cNvPr id="15368" name="Text Box 8"/>
          <p:cNvSpPr txBox="1">
            <a:spLocks noChangeArrowheads="1"/>
          </p:cNvSpPr>
          <p:nvPr/>
        </p:nvSpPr>
        <p:spPr bwMode="auto">
          <a:xfrm>
            <a:off x="1150938" y="2360613"/>
            <a:ext cx="6926262"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en-GB" altLang="en-US" sz="1400">
                <a:cs typeface="Arial" panose="020B0604020202020204" pitchFamily="34" charset="0"/>
              </a:rPr>
              <a:t>We have put a lot of work into developing all these templates and retain the copyright in them.  They are not Open Source templates.  You can use them freely providing that you do not redistribute or sell them.</a:t>
            </a:r>
            <a:endParaRPr lang="en-US" altLang="en-US" sz="1400">
              <a:cs typeface="Arial" panose="020B0604020202020204" pitchFamily="34" charset="0"/>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000000"/>
      </a:dk1>
      <a:lt1>
        <a:srgbClr val="FFFFFF"/>
      </a:lt1>
      <a:dk2>
        <a:srgbClr val="FFFFFF"/>
      </a:dk2>
      <a:lt2>
        <a:srgbClr val="FFFFFF"/>
      </a:lt2>
      <a:accent1>
        <a:srgbClr val="CCCCCC"/>
      </a:accent1>
      <a:accent2>
        <a:srgbClr val="FF6FCF"/>
      </a:accent2>
      <a:accent3>
        <a:srgbClr val="FFFFFF"/>
      </a:accent3>
      <a:accent4>
        <a:srgbClr val="000000"/>
      </a:accent4>
      <a:accent5>
        <a:srgbClr val="E2E2E2"/>
      </a:accent5>
      <a:accent6>
        <a:srgbClr val="E764BB"/>
      </a:accent6>
      <a:hlink>
        <a:srgbClr val="0080FF"/>
      </a:hlink>
      <a:folHlink>
        <a:srgbClr val="333333"/>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3366FF"/>
        </a:hlink>
        <a:folHlink>
          <a:srgbClr val="6699FF"/>
        </a:folHlink>
      </a:clrScheme>
      <a:clrMap bg1="lt1" tx1="dk1" bg2="lt2" tx2="dk2" accent1="accent1" accent2="accent2" accent3="accent3" accent4="accent4" accent5="accent5" accent6="accent6" hlink="hlink" folHlink="folHlink"/>
    </a:extraClrScheme>
    <a:extraClrScheme>
      <a:clrScheme name="Default Design 15">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
      <a:clrScheme name="Default Design 16">
        <a:dk1>
          <a:srgbClr val="000066"/>
        </a:dk1>
        <a:lt1>
          <a:srgbClr val="FFFFFF"/>
        </a:lt1>
        <a:dk2>
          <a:srgbClr val="000066"/>
        </a:dk2>
        <a:lt2>
          <a:srgbClr val="808080"/>
        </a:lt2>
        <a:accent1>
          <a:srgbClr val="CCECFF"/>
        </a:accent1>
        <a:accent2>
          <a:srgbClr val="333399"/>
        </a:accent2>
        <a:accent3>
          <a:srgbClr val="FFFFFF"/>
        </a:accent3>
        <a:accent4>
          <a:srgbClr val="000056"/>
        </a:accent4>
        <a:accent5>
          <a:srgbClr val="E2F4F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1330</TotalTime>
  <Words>216</Words>
  <Application>Microsoft Office PowerPoint</Application>
  <PresentationFormat>On-screen Show (4:3)</PresentationFormat>
  <Paragraphs>35</Paragraphs>
  <Slides>6</Slides>
  <Notes>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vt:i4>
      </vt:variant>
    </vt:vector>
  </HeadingPairs>
  <TitlesOfParts>
    <vt:vector size="8" baseType="lpstr">
      <vt:lpstr>Default Design</vt:lpstr>
      <vt:lpstr>Chart</vt:lpstr>
      <vt:lpstr>Business Template</vt:lpstr>
      <vt:lpstr>Example of a Bullet Point Slide</vt:lpstr>
      <vt:lpstr>Example of a chart</vt:lpstr>
      <vt:lpstr>Picture slide</vt:lpstr>
      <vt:lpstr>Examples of default styles</vt:lpstr>
      <vt:lpstr>Use of templates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Light Streaks Business Template</dc:title>
  <dc:creator>Presentation Magazine</dc:creator>
  <cp:lastModifiedBy>zamani</cp:lastModifiedBy>
  <cp:revision>56</cp:revision>
  <dcterms:modified xsi:type="dcterms:W3CDTF">2016-03-18T20:46:50Z</dcterms:modified>
</cp:coreProperties>
</file>