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280C971-2790-4A59-A6BF-9B0417E365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63030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0B2971B-7C29-459E-A548-7A179F2B70EE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291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BB93C6-8894-450F-8D84-0644B1DE389F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9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69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BC99FDE-A331-4102-91E1-480825BBB3F3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1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942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C75D7F0-6ED5-4450-AC83-21DE8CAACB83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91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07D1E08-713F-4F66-A0E0-8976004811FA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14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2148245-CEBE-4D7E-909D-715E840F647E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914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0488A2-1BF3-4C9E-A328-22ACE840ADB7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464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50FD35-AB33-475D-9028-1122EFD69C6F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10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30403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160996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DEAF6F-990C-4CAF-96AD-945664C1B3B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0991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70590-5F37-48EA-BD08-CF65591F2CF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673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732CD-C808-4889-9A0B-3D42440B76D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16125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22449-5D47-4E2B-A8A3-C82DDBA199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291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11853-E3B6-4414-A79F-783553E548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877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10AA7-4399-41D8-AA8C-ABFE3A06ED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1145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5B881-AFF7-4BCE-95F5-4FCCE6E41B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7793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bg1"/>
                </a:solidFill>
              </a:defRPr>
            </a:lvl1pPr>
            <a:lvl2pPr algn="r">
              <a:defRPr sz="2400">
                <a:solidFill>
                  <a:schemeClr val="bg1"/>
                </a:solidFill>
              </a:defRPr>
            </a:lvl2pPr>
            <a:lvl3pPr algn="r">
              <a:defRPr sz="2000">
                <a:solidFill>
                  <a:schemeClr val="bg1"/>
                </a:solidFill>
              </a:defRPr>
            </a:lvl3pPr>
            <a:lvl4pPr algn="r">
              <a:defRPr sz="1800">
                <a:solidFill>
                  <a:schemeClr val="bg1"/>
                </a:solidFill>
              </a:defRPr>
            </a:lvl4pPr>
            <a:lvl5pPr algn="r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D32730-8FA2-45DD-8C16-2B569AB4ED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118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bg1"/>
                </a:solidFill>
              </a:defRPr>
            </a:lvl1pPr>
            <a:lvl2pPr algn="r">
              <a:defRPr sz="2400">
                <a:solidFill>
                  <a:schemeClr val="bg1"/>
                </a:solidFill>
              </a:defRPr>
            </a:lvl2pPr>
            <a:lvl3pPr algn="r">
              <a:defRPr sz="2000">
                <a:solidFill>
                  <a:schemeClr val="bg1"/>
                </a:solidFill>
              </a:defRPr>
            </a:lvl3pPr>
            <a:lvl4pPr algn="r">
              <a:defRPr sz="1800">
                <a:solidFill>
                  <a:schemeClr val="bg1"/>
                </a:solidFill>
              </a:defRPr>
            </a:lvl4pPr>
            <a:lvl5pPr algn="r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06E17-9983-4C13-8FD4-B6C2E6227FB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3195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 sz="2400">
                <a:solidFill>
                  <a:schemeClr val="bg1"/>
                </a:solidFill>
              </a:defRPr>
            </a:lvl2pPr>
            <a:lvl3pPr algn="l">
              <a:defRPr sz="2000">
                <a:solidFill>
                  <a:schemeClr val="bg1"/>
                </a:solidFill>
              </a:defRPr>
            </a:lvl3pPr>
            <a:lvl4pPr algn="l">
              <a:defRPr sz="1800">
                <a:solidFill>
                  <a:schemeClr val="bg1"/>
                </a:solidFill>
              </a:defRPr>
            </a:lvl4pPr>
            <a:lvl5pPr algn="l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87307-3FD5-4566-ADD5-061D4B1940B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4750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EE915-A596-4B57-8528-79A7720A72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891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6EA0DD-4FCB-4E87-8EC8-CAB2924CDB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513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EE2CE-AD1C-4B8B-A239-CCB196A9E8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0996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CEC83-B97F-4088-A290-44511BCEF7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17022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CD979-BA58-4FD7-941B-3C30657B89C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025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994C665-A178-49F4-A187-C3E97EE8B03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oleObject" Target="../embeddings/Microsoft_Excel_Chart1.xls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>
          <a:xfrm>
            <a:off x="685800" y="5151438"/>
            <a:ext cx="7772400" cy="1470025"/>
          </a:xfrm>
        </p:spPr>
        <p:txBody>
          <a:bodyPr/>
          <a:lstStyle/>
          <a:p>
            <a:r>
              <a:rPr lang="en-GB" altLang="en-US" sz="4400" smtClean="0"/>
              <a:t>Slinky Template</a:t>
            </a:r>
          </a:p>
        </p:txBody>
      </p:sp>
      <p:sp>
        <p:nvSpPr>
          <p:cNvPr id="5123" name="Subtitle 4"/>
          <p:cNvSpPr>
            <a:spLocks noGrp="1"/>
          </p:cNvSpPr>
          <p:nvPr>
            <p:ph type="subTitle" idx="1"/>
          </p:nvPr>
        </p:nvSpPr>
        <p:spPr>
          <a:xfrm>
            <a:off x="1371600" y="6002338"/>
            <a:ext cx="6400800" cy="1752600"/>
          </a:xfrm>
        </p:spPr>
        <p:txBody>
          <a:bodyPr/>
          <a:lstStyle/>
          <a:p>
            <a:r>
              <a:rPr lang="en-GB" altLang="en-US" sz="3200" smtClean="0"/>
              <a:t>Your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3270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Example Bullet Point Slide</a:t>
            </a:r>
            <a:endParaRPr lang="en-US" altLang="en-US" sz="44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400" smtClean="0"/>
              <a:t>Colour scheme</a:t>
            </a:r>
            <a:endParaRPr lang="en-US" altLang="en-US" sz="4400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86175" y="25098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762500" y="25098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633663" y="4124325"/>
            <a:ext cx="827087" cy="611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702050" y="4124325"/>
            <a:ext cx="827088" cy="611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770438" y="4124325"/>
            <a:ext cx="827087" cy="6111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840413" y="4124325"/>
            <a:ext cx="827087" cy="6111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822950" y="2509838"/>
            <a:ext cx="827088" cy="6111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617788" y="2509838"/>
            <a:ext cx="827087" cy="611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398713" y="1870075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716338" y="1747838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667250" y="1870075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946775" y="1747838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776538" y="3484563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722688" y="3484563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657725" y="3362325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738813" y="33607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Sample Graph (3 colours)</a:t>
            </a:r>
            <a:endParaRPr lang="en-US" altLang="en-US" sz="4400" smtClean="0"/>
          </a:p>
        </p:txBody>
      </p:sp>
      <p:graphicFrame>
        <p:nvGraphicFramePr>
          <p:cNvPr id="10243" name="Chart 2"/>
          <p:cNvGraphicFramePr>
            <a:graphicFrameLocks/>
          </p:cNvGraphicFramePr>
          <p:nvPr/>
        </p:nvGraphicFramePr>
        <p:xfrm>
          <a:off x="1473200" y="1398588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" r:id="rId5" imgW="6194073" imgH="4163929" progId="Excel.Chart.8">
                  <p:embed/>
                </p:oleObj>
              </mc:Choice>
              <mc:Fallback>
                <p:oleObj r:id="rId5" imgW="6194073" imgH="4163929" progId="Excel.Char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98588"/>
                        <a:ext cx="6197600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Picture slide</a:t>
            </a:r>
            <a:endParaRPr lang="en-US" altLang="en-US" sz="44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31963"/>
            <a:ext cx="8229600" cy="4525962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2292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713" y="17224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41313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Process Flow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731838" y="32067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6950" y="3206750"/>
            <a:ext cx="13763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776663" y="32067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5284788" y="32067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6796088" y="3206750"/>
            <a:ext cx="1376362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solidFill>
                  <a:schemeClr val="bg1"/>
                </a:solidFill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344" name="Freeform 8"/>
          <p:cNvSpPr>
            <a:spLocks/>
          </p:cNvSpPr>
          <p:nvPr/>
        </p:nvSpPr>
        <p:spPr bwMode="auto">
          <a:xfrm>
            <a:off x="2266950" y="1733550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225" name="Freeform 9"/>
          <p:cNvSpPr>
            <a:spLocks/>
          </p:cNvSpPr>
          <p:nvPr/>
        </p:nvSpPr>
        <p:spPr bwMode="auto">
          <a:xfrm>
            <a:off x="731838" y="1733550"/>
            <a:ext cx="1898650" cy="1270000"/>
          </a:xfrm>
          <a:custGeom>
            <a:avLst/>
            <a:gdLst>
              <a:gd name="T0" fmla="*/ 2147483647 w 1196"/>
              <a:gd name="T1" fmla="*/ 2147483647 h 800"/>
              <a:gd name="T2" fmla="*/ 2147483647 w 1196"/>
              <a:gd name="T3" fmla="*/ 0 h 800"/>
              <a:gd name="T4" fmla="*/ 0 w 1196"/>
              <a:gd name="T5" fmla="*/ 0 h 800"/>
              <a:gd name="T6" fmla="*/ 0 w 1196"/>
              <a:gd name="T7" fmla="*/ 2147483647 h 800"/>
              <a:gd name="T8" fmla="*/ 2147483647 w 1196"/>
              <a:gd name="T9" fmla="*/ 2147483647 h 800"/>
              <a:gd name="T10" fmla="*/ 2147483647 w 1196"/>
              <a:gd name="T11" fmla="*/ 2147483647 h 800"/>
              <a:gd name="T12" fmla="*/ 2147483647 w 1196"/>
              <a:gd name="T13" fmla="*/ 2147483647 h 800"/>
              <a:gd name="T14" fmla="*/ 2147483647 w 1196"/>
              <a:gd name="T15" fmla="*/ 2147483647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GB">
              <a:latin typeface="Arial" charset="0"/>
            </a:endParaRPr>
          </a:p>
        </p:txBody>
      </p:sp>
      <p:sp>
        <p:nvSpPr>
          <p:cNvPr id="9226" name="Freeform 10"/>
          <p:cNvSpPr>
            <a:spLocks/>
          </p:cNvSpPr>
          <p:nvPr/>
        </p:nvSpPr>
        <p:spPr bwMode="auto">
          <a:xfrm>
            <a:off x="3776663" y="1733550"/>
            <a:ext cx="1854200" cy="1270000"/>
          </a:xfrm>
          <a:custGeom>
            <a:avLst/>
            <a:gdLst>
              <a:gd name="T0" fmla="*/ 2147483647 w 1168"/>
              <a:gd name="T1" fmla="*/ 2147483647 h 800"/>
              <a:gd name="T2" fmla="*/ 2147483647 w 1168"/>
              <a:gd name="T3" fmla="*/ 0 h 800"/>
              <a:gd name="T4" fmla="*/ 0 w 1168"/>
              <a:gd name="T5" fmla="*/ 0 h 800"/>
              <a:gd name="T6" fmla="*/ 2147483647 w 1168"/>
              <a:gd name="T7" fmla="*/ 2147483647 h 800"/>
              <a:gd name="T8" fmla="*/ 2147483647 w 1168"/>
              <a:gd name="T9" fmla="*/ 2147483647 h 800"/>
              <a:gd name="T10" fmla="*/ 2147483647 w 1168"/>
              <a:gd name="T11" fmla="*/ 2147483647 h 800"/>
              <a:gd name="T12" fmla="*/ 0 w 1168"/>
              <a:gd name="T13" fmla="*/ 2147483647 h 800"/>
              <a:gd name="T14" fmla="*/ 2147483647 w 1168"/>
              <a:gd name="T15" fmla="*/ 2147483647 h 800"/>
              <a:gd name="T16" fmla="*/ 2147483647 w 1168"/>
              <a:gd name="T17" fmla="*/ 2147483647 h 800"/>
              <a:gd name="T18" fmla="*/ 2147483647 w 1168"/>
              <a:gd name="T19" fmla="*/ 2147483647 h 800"/>
              <a:gd name="T20" fmla="*/ 2147483647 w 1168"/>
              <a:gd name="T21" fmla="*/ 2147483647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GB">
              <a:latin typeface="Arial" charset="0"/>
            </a:endParaRPr>
          </a:p>
        </p:txBody>
      </p:sp>
      <p:sp>
        <p:nvSpPr>
          <p:cNvPr id="14347" name="Freeform 11"/>
          <p:cNvSpPr>
            <a:spLocks/>
          </p:cNvSpPr>
          <p:nvPr/>
        </p:nvSpPr>
        <p:spPr bwMode="auto">
          <a:xfrm>
            <a:off x="5284788" y="1733550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228" name="Freeform 12"/>
          <p:cNvSpPr>
            <a:spLocks/>
          </p:cNvSpPr>
          <p:nvPr/>
        </p:nvSpPr>
        <p:spPr bwMode="auto">
          <a:xfrm>
            <a:off x="6796088" y="1733550"/>
            <a:ext cx="1854200" cy="1270000"/>
          </a:xfrm>
          <a:custGeom>
            <a:avLst/>
            <a:gdLst>
              <a:gd name="T0" fmla="*/ 2147483647 w 1168"/>
              <a:gd name="T1" fmla="*/ 2147483647 h 800"/>
              <a:gd name="T2" fmla="*/ 2147483647 w 1168"/>
              <a:gd name="T3" fmla="*/ 0 h 800"/>
              <a:gd name="T4" fmla="*/ 0 w 1168"/>
              <a:gd name="T5" fmla="*/ 0 h 800"/>
              <a:gd name="T6" fmla="*/ 2147483647 w 1168"/>
              <a:gd name="T7" fmla="*/ 2147483647 h 800"/>
              <a:gd name="T8" fmla="*/ 2147483647 w 1168"/>
              <a:gd name="T9" fmla="*/ 2147483647 h 800"/>
              <a:gd name="T10" fmla="*/ 2147483647 w 1168"/>
              <a:gd name="T11" fmla="*/ 2147483647 h 800"/>
              <a:gd name="T12" fmla="*/ 0 w 1168"/>
              <a:gd name="T13" fmla="*/ 2147483647 h 800"/>
              <a:gd name="T14" fmla="*/ 2147483647 w 1168"/>
              <a:gd name="T15" fmla="*/ 2147483647 h 800"/>
              <a:gd name="T16" fmla="*/ 2147483647 w 1168"/>
              <a:gd name="T17" fmla="*/ 2147483647 h 800"/>
              <a:gd name="T18" fmla="*/ 2147483647 w 1168"/>
              <a:gd name="T19" fmla="*/ 2147483647 h 800"/>
              <a:gd name="T20" fmla="*/ 2147483647 w 1168"/>
              <a:gd name="T21" fmla="*/ 2147483647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endParaRPr lang="en-GB">
              <a:latin typeface="Arial" charset="0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916238" y="2185988"/>
            <a:ext cx="641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1031875" y="2184400"/>
            <a:ext cx="895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46588" y="2185988"/>
            <a:ext cx="692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59475" y="21844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7366000" y="2185988"/>
            <a:ext cx="1073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z="4400" smtClean="0"/>
              <a:t>Example of a table</a:t>
            </a:r>
            <a:endParaRPr lang="en-US" altLang="en-US" sz="4400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41700"/>
        </p:xfrm>
        <a:graphic>
          <a:graphicData uri="http://schemas.openxmlformats.org/drawingml/2006/table">
            <a:tbl>
              <a:tblPr/>
              <a:tblGrid>
                <a:gridCol w="4115683"/>
                <a:gridCol w="4113917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00056" marR="100056" marT="46800" marB="46800"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3" name="Text Box 29"/>
          <p:cNvSpPr txBox="1">
            <a:spLocks noChangeArrowheads="1"/>
          </p:cNvSpPr>
          <p:nvPr/>
        </p:nvSpPr>
        <p:spPr bwMode="auto">
          <a:xfrm>
            <a:off x="2533650" y="5180013"/>
            <a:ext cx="61468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solidFill>
                  <a:schemeClr val="bg1"/>
                </a:solidFill>
                <a:cs typeface="Arial" panose="020B0604020202020204" pitchFamily="34" charset="0"/>
              </a:rPr>
              <a:t>Note:  </a:t>
            </a:r>
            <a:r>
              <a:rPr lang="en-GB" altLang="en-US" sz="1800">
                <a:solidFill>
                  <a:schemeClr val="bg1"/>
                </a:solidFill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16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441700" y="3910013"/>
            <a:ext cx="4689475" cy="2636837"/>
          </a:xfrm>
          <a:noFill/>
        </p:spPr>
        <p:txBody>
          <a:bodyPr/>
          <a:lstStyle/>
          <a:p>
            <a:pPr algn="r" eaLnBrk="1" hangingPunct="1"/>
            <a:r>
              <a:rPr lang="en-GB" altLang="en-US" sz="2400" smtClean="0"/>
              <a:t>Text and lines are like this</a:t>
            </a:r>
          </a:p>
          <a:p>
            <a:pPr algn="r" eaLnBrk="1" hangingPunct="1"/>
            <a:r>
              <a:rPr lang="en-GB" altLang="en-US" sz="2400" u="sng" smtClean="0">
                <a:solidFill>
                  <a:schemeClr val="accent2"/>
                </a:solidFill>
              </a:rPr>
              <a:t>Hyperlinks like this</a:t>
            </a:r>
          </a:p>
          <a:p>
            <a:pPr algn="r" eaLnBrk="1" hangingPunct="1"/>
            <a:r>
              <a:rPr lang="en-GB" altLang="en-US" sz="2400" u="sng" smtClean="0">
                <a:solidFill>
                  <a:schemeClr val="accent1"/>
                </a:solidFill>
              </a:rPr>
              <a:t>Visited hyperlinks like this</a:t>
            </a:r>
            <a:endParaRPr lang="en-US" altLang="en-US" sz="2400" u="sng" smtClean="0">
              <a:solidFill>
                <a:schemeClr val="accent1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932488" y="2052638"/>
          <a:ext cx="2232025" cy="1358900"/>
        </p:xfrm>
        <a:graphic>
          <a:graphicData uri="http://schemas.openxmlformats.org/drawingml/2006/table">
            <a:tbl>
              <a:tblPr/>
              <a:tblGrid>
                <a:gridCol w="1116013"/>
                <a:gridCol w="1116013"/>
              </a:tblGrid>
              <a:tr h="680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78503" marR="78503" marT="39251" marB="3925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911225" y="2052638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3441700" y="2052638"/>
            <a:ext cx="2232025" cy="1368425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2702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z="4400" smtClean="0"/>
              <a:t>Use of templates</a:t>
            </a:r>
            <a:endParaRPr lang="en-US" altLang="en-US" sz="4400" smtClean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1138238" y="1338263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150938" y="2598738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95800" y="2598738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1150938" y="2066925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20488" name="TextBox 2"/>
          <p:cNvSpPr txBox="1">
            <a:spLocks noChangeArrowheads="1"/>
          </p:cNvSpPr>
          <p:nvPr/>
        </p:nvSpPr>
        <p:spPr bwMode="auto">
          <a:xfrm>
            <a:off x="1311275" y="4792663"/>
            <a:ext cx="651033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 eaLnBrk="1" hangingPunct="1">
              <a:spcBef>
                <a:spcPct val="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solidFill>
                  <a:schemeClr val="accent2"/>
                </a:solidFill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endParaRPr lang="en-US" altLang="en-US" sz="2000" b="1">
              <a:solidFill>
                <a:schemeClr val="accent2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8">
      <a:dk1>
        <a:srgbClr val="FDFCF8"/>
      </a:dk1>
      <a:lt1>
        <a:srgbClr val="9EB2B9"/>
      </a:lt1>
      <a:dk2>
        <a:srgbClr val="000000"/>
      </a:dk2>
      <a:lt2>
        <a:srgbClr val="0C1217"/>
      </a:lt2>
      <a:accent1>
        <a:srgbClr val="9EB2B9"/>
      </a:accent1>
      <a:accent2>
        <a:srgbClr val="9CD4DC"/>
      </a:accent2>
      <a:accent3>
        <a:srgbClr val="818181"/>
      </a:accent3>
      <a:accent4>
        <a:srgbClr val="818181"/>
      </a:accent4>
      <a:accent5>
        <a:srgbClr val="FFFFFF"/>
      </a:accent5>
      <a:accent6>
        <a:srgbClr val="FFFFFF"/>
      </a:accent6>
      <a:hlink>
        <a:srgbClr val="9CD4DC"/>
      </a:hlink>
      <a:folHlink>
        <a:srgbClr val="334B6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295</Words>
  <Application>Microsoft Office PowerPoint</Application>
  <PresentationFormat>On-screen Show (4:3)</PresentationFormat>
  <Paragraphs>77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Default Design</vt:lpstr>
      <vt:lpstr>Microsoft Excel Chart</vt:lpstr>
      <vt:lpstr>Slinky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Slinky PowerPoint Template</dc:title>
  <dc:creator>Presentation Magazine</dc:creator>
  <cp:lastModifiedBy>Jonty Pearce</cp:lastModifiedBy>
  <cp:revision>22</cp:revision>
  <dcterms:created xsi:type="dcterms:W3CDTF">2009-11-03T13:35:13Z</dcterms:created>
  <dcterms:modified xsi:type="dcterms:W3CDTF">2015-02-22T11:16:58Z</dcterms:modified>
</cp:coreProperties>
</file>