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3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822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CC598B8-E1F5-46ED-BEA3-AD1F109AD59E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D44A72E-78DD-43FC-A3D3-EB4747D1EC3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029524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0B44D8B-640C-473E-9876-CCD3F16F0818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293842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1F255CB-8D70-48D4-8C61-A8B769449925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78279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608D7D8-E246-4332-ADF6-9B95D65161B9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70389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3B7D692-8AFE-4D57-BDA4-6134C1A6A410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00559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-17463"/>
            <a:ext cx="7308850" cy="1430338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64000">
                <a:schemeClr val="accent1"/>
              </a:gs>
              <a:gs pos="100000">
                <a:schemeClr val="accent1">
                  <a:alpha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1950" y="67345"/>
            <a:ext cx="7772400" cy="722511"/>
          </a:xfrm>
        </p:spPr>
        <p:txBody>
          <a:bodyPr>
            <a:normAutofit/>
          </a:bodyPr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764704"/>
            <a:ext cx="6400800" cy="478904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62CFE-F92F-473B-AAF7-09F3F0849D3D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67E43A-25BF-4437-B5C8-E5C70A7C069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10659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D5C20-722E-4BD2-9227-BA338AEE0C88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8F06C-1A04-4501-A9A8-4BFBD1B995D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68403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20DF9-A152-4FE1-90F4-49F2BED2AC9D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78511-AAB6-4FD9-866A-FF094219607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56587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A4DF8-7DBE-4946-AB48-BF34E34F0887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340B9-04A2-4655-92D0-A88922B57D1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81712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F4A22-5424-4D2C-BD17-0829AC66007A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2A0C4-92C9-4572-8506-45863E55139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7641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0A1FA-AE2B-4B43-A64F-A6E86753D354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95FE7-BC4E-498C-9C44-D0FADC991E3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29122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9F877-9E27-4987-B17C-5D0B3FC81B62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09F52-5426-47DF-ABBB-B9E247C4F75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29520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F8831-B751-4967-81DA-9390180C831B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D9E4A-B1D3-4BAB-B803-9B17BBB6971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34019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A12EB-4E51-4DDB-BCBF-CA20D83539A1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FBA76-2C9C-4A88-99D1-6A11EFEA490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5929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5B1FE-563E-4BEF-972E-954B6CB92B57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4844-0C2C-4E59-9C9F-B83D9E3966F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95209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0EBBB-4F69-4F59-933E-C9FD22A68977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9C978-72A3-4010-A2F6-BE69D79C7E4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9110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7235825" cy="1439863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0">
                <a:schemeClr val="accent1"/>
              </a:gs>
              <a:gs pos="100000">
                <a:schemeClr val="accent1">
                  <a:alpha val="8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68421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0825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CF01BC-1815-46C2-A6FB-136B88A3B940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375A9AD-0B79-468A-B9AA-F56B324814D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1032" name="Picture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400" y="0"/>
            <a:ext cx="20066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Microsoft_Excel_97-2003_Worksheet1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361950" y="66675"/>
            <a:ext cx="7772400" cy="723900"/>
          </a:xfrm>
        </p:spPr>
        <p:txBody>
          <a:bodyPr/>
          <a:lstStyle/>
          <a:p>
            <a:r>
              <a:rPr lang="en-GB" altLang="en-US" dirty="0" smtClean="0"/>
              <a:t>Pretty Bluebell Template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323850" y="765175"/>
            <a:ext cx="6400800" cy="477838"/>
          </a:xfrm>
        </p:spPr>
        <p:txBody>
          <a:bodyPr/>
          <a:lstStyle/>
          <a:p>
            <a:r>
              <a:rPr lang="en-GB" altLang="en-US" smtClean="0"/>
              <a:t>Your name and company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 Bullet Point Slide</a:t>
            </a:r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1663700"/>
            <a:ext cx="8229600" cy="4368800"/>
          </a:xfrm>
        </p:spPr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Sample Chart</a:t>
            </a:r>
            <a:endParaRPr lang="en-GB" altLang="en-US" smtClean="0"/>
          </a:p>
        </p:txBody>
      </p:sp>
      <p:graphicFrame>
        <p:nvGraphicFramePr>
          <p:cNvPr id="7171" name="Content Placeholder 3"/>
          <p:cNvGraphicFramePr>
            <a:graphicFrameLocks noGrp="1"/>
          </p:cNvGraphicFramePr>
          <p:nvPr>
            <p:ph idx="1"/>
          </p:nvPr>
        </p:nvGraphicFramePr>
        <p:xfrm>
          <a:off x="901700" y="1790700"/>
          <a:ext cx="7340600" cy="394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r:id="rId4" imgW="7340220" imgH="3944454" progId="Excel.Chart.8">
                  <p:embed/>
                </p:oleObj>
              </mc:Choice>
              <mc:Fallback>
                <p:oleObj r:id="rId4" imgW="7340220" imgH="3944454" progId="Excel.Char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1790700"/>
                        <a:ext cx="7340600" cy="3944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571875" y="2863850"/>
            <a:ext cx="827088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648200" y="2863850"/>
            <a:ext cx="827088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519363" y="4478338"/>
            <a:ext cx="827087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587750" y="4478338"/>
            <a:ext cx="827088" cy="611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656138" y="4478338"/>
            <a:ext cx="827087" cy="6111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726113" y="4478338"/>
            <a:ext cx="827087" cy="611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708650" y="2863850"/>
            <a:ext cx="827088" cy="6111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503488" y="2863850"/>
            <a:ext cx="827087" cy="611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284413" y="2224088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Background</a:t>
            </a:r>
            <a:endParaRPr lang="en-US" altLang="en-US" sz="160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602038" y="2101850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Lines</a:t>
            </a:r>
            <a:endParaRPr lang="en-US" altLang="en-US" sz="1600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552950" y="2224088"/>
            <a:ext cx="1017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Shadows</a:t>
            </a:r>
            <a:endParaRPr lang="en-US" altLang="en-US" sz="1600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832475" y="2101850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Title</a:t>
            </a:r>
            <a:br>
              <a:rPr lang="en-GB" altLang="en-US" sz="1600"/>
            </a:br>
            <a:r>
              <a:rPr lang="en-GB" altLang="en-US" sz="1600"/>
              <a:t>Text</a:t>
            </a:r>
            <a:endParaRPr lang="en-US" altLang="en-US" sz="1600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662238" y="3838575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Fills</a:t>
            </a:r>
            <a:endParaRPr lang="en-US" altLang="en-US" sz="160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608388" y="3838575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</a:t>
            </a:r>
            <a:endParaRPr lang="en-US" altLang="en-US" sz="1600"/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543425" y="3716338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624513" y="3714750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7488" cy="4525963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0244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2205038"/>
            <a:ext cx="3097212" cy="3852862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50938" y="1711325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/>
              <a:t>You are free to use these templates for your personal and business presentations.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50938" y="3140075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/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495800" y="3140075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Pass off any of our created content as your own work</a:t>
            </a:r>
            <a:endParaRPr lang="en-US" altLang="en-US" sz="140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042988" y="5422900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/>
              <a:t>You can find many more free PowerPoint templates on the Presentation Magazine website </a:t>
            </a:r>
            <a:r>
              <a:rPr lang="en-GB" altLang="en-US" sz="2000" b="1">
                <a:solidFill>
                  <a:srgbClr val="6097E1"/>
                </a:solidFill>
                <a:hlinkClick r:id="rId3"/>
              </a:rPr>
              <a:t>www.presentationmagazine.com</a:t>
            </a:r>
            <a:r>
              <a:rPr lang="en-GB" altLang="en-US" sz="2000" b="1"/>
              <a:t>  </a:t>
            </a:r>
            <a:endParaRPr lang="en-US" altLang="en-US" sz="2000" b="1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150938" y="2608263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/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82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AA9AD8"/>
      </a:accent1>
      <a:accent2>
        <a:srgbClr val="6BA7F8"/>
      </a:accent2>
      <a:accent3>
        <a:srgbClr val="C3DBFC"/>
      </a:accent3>
      <a:accent4>
        <a:srgbClr val="0A2793"/>
      </a:accent4>
      <a:accent5>
        <a:srgbClr val="C0E8FD"/>
      </a:accent5>
      <a:accent6>
        <a:srgbClr val="6097E1"/>
      </a:accent6>
      <a:hlink>
        <a:srgbClr val="0B6DEF"/>
      </a:hlink>
      <a:folHlink>
        <a:srgbClr val="237DF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200</Words>
  <Application>Microsoft Office PowerPoint</Application>
  <PresentationFormat>On-screen Show (4:3)</PresentationFormat>
  <Paragraphs>38</Paragraphs>
  <Slides>6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Microsoft Excel Chart</vt:lpstr>
      <vt:lpstr>Pretty Bluebell Template</vt:lpstr>
      <vt:lpstr>Example Bullet Point Slide</vt:lpstr>
      <vt:lpstr>Sample Chart</vt:lpstr>
      <vt:lpstr>Colour scheme</vt:lpstr>
      <vt:lpstr>Picture slide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pretty bluebell PowerPoint Presentation</dc:title>
  <dc:creator>jontypearce</dc:creator>
  <cp:lastModifiedBy>zamani</cp:lastModifiedBy>
  <cp:revision>7</cp:revision>
  <dcterms:created xsi:type="dcterms:W3CDTF">2011-07-11T11:56:50Z</dcterms:created>
  <dcterms:modified xsi:type="dcterms:W3CDTF">2016-04-18T08:23:17Z</dcterms:modified>
</cp:coreProperties>
</file>