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822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EAF3247-08A4-4248-AEC2-8C582AF08EB4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3253C94-4044-41F1-9B4F-803CAEAC8E0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694327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A96E0C3-ECC6-46F5-B8B4-77A5277B5D06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95676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083-CC02-4D28-9D68-471C96800D19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32951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3553C66-4F9D-4E83-B31C-6CA09CBCED35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5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22128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E4F056-C8C9-4649-B120-8CF9669A2514}" type="slidenum">
              <a:rPr lang="en-GB" altLang="en-US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6</a:t>
            </a:fld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69666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82613"/>
            <a:ext cx="8532813" cy="1511300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64000">
                <a:schemeClr val="accent1"/>
              </a:gs>
              <a:gs pos="100000">
                <a:schemeClr val="accent1">
                  <a:alpha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709531"/>
            <a:ext cx="7772400" cy="722511"/>
          </a:xfrm>
        </p:spPr>
        <p:txBody>
          <a:bodyPr>
            <a:normAutofit/>
          </a:bodyPr>
          <a:lstStyle>
            <a:lvl1pPr algn="ctr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9368" y="1432042"/>
            <a:ext cx="6400800" cy="4789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B2E54-3918-4911-A355-23B30A2CA7AA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73E5E6-1F25-4DEB-B2AE-9AE00FFB018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0327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05800-EB34-40C4-B29E-52089D03369F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11BA8-2D2F-4E8F-9CFE-DE23F1BFEDE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9238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8B627-5F19-4513-8E6A-B7E88EA98DC1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EB431-B6C2-423B-B175-B2B580F8FDD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555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40D1F-BD20-4ADB-B88D-D038997E838E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FDACC-95E6-4DFB-A6E6-DC7EBB4DC59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20263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9FCF8-EED8-4C79-8216-3410F5451497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D8942-1644-4BD9-90D2-FDC8B25F8C2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957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9DE2B-0127-4C89-B4A1-C9622D400DFC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4E9E8-1EF2-4D94-9531-70A8641CEBC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9470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A9515-EE94-4BE5-A298-F1A0599A2B4A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23F5-F261-4D18-ACF7-9816201B30E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69735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FE550-75B9-4198-ABD8-F0DC8B84939D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C1720-3036-420F-BF30-55E2BB1606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35373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1127C-1A51-4A38-AD4F-9743D26326E6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EBCF3-6465-4124-B72A-D9D003AA94A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2917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FD0C3-D8DD-43C9-B38E-CC6EA76198F8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F894B-019E-4073-8EF3-BBEE36A66C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5046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32886-91F0-4055-B1E9-ABE4B7C7A958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2E23E-4C89-40F7-B40C-9E9B4239962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02404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7235825" cy="1439863"/>
          </a:xfrm>
          <a:prstGeom prst="rect">
            <a:avLst/>
          </a:prstGeom>
          <a:gradFill>
            <a:gsLst>
              <a:gs pos="0">
                <a:schemeClr val="accent1">
                  <a:alpha val="80000"/>
                </a:schemeClr>
              </a:gs>
              <a:gs pos="0">
                <a:schemeClr val="accent1"/>
              </a:gs>
              <a:gs pos="100000">
                <a:schemeClr val="accent1">
                  <a:alpha val="8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50825" y="274638"/>
            <a:ext cx="68421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0825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A008B33-157F-4777-9FAB-F7DB345D9750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987968D-EE29-4D97-9058-4D957C62AAA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1032" name="Picture 1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100" y="0"/>
            <a:ext cx="1993900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97-2003_Worksheet1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323850" y="709613"/>
            <a:ext cx="7772400" cy="722312"/>
          </a:xfrm>
        </p:spPr>
        <p:txBody>
          <a:bodyPr/>
          <a:lstStyle/>
          <a:p>
            <a:r>
              <a:rPr lang="en-GB" altLang="en-US" dirty="0" smtClean="0"/>
              <a:t>Pink Tulips Template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969963" y="1431925"/>
            <a:ext cx="6400800" cy="479425"/>
          </a:xfrm>
        </p:spPr>
        <p:txBody>
          <a:bodyPr/>
          <a:lstStyle/>
          <a:p>
            <a:r>
              <a:rPr lang="en-GB" altLang="en-US" smtClean="0"/>
              <a:t>Your name and Company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6400" y="1663700"/>
            <a:ext cx="8229600" cy="4368800"/>
          </a:xfrm>
        </p:spPr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Sample Chart</a:t>
            </a:r>
            <a:endParaRPr lang="en-GB" altLang="en-US" smtClean="0"/>
          </a:p>
        </p:txBody>
      </p:sp>
      <p:graphicFrame>
        <p:nvGraphicFramePr>
          <p:cNvPr id="7171" name="Content Placeholder 3"/>
          <p:cNvGraphicFramePr>
            <a:graphicFrameLocks noGrp="1"/>
          </p:cNvGraphicFramePr>
          <p:nvPr>
            <p:ph idx="1"/>
          </p:nvPr>
        </p:nvGraphicFramePr>
        <p:xfrm>
          <a:off x="901700" y="1790700"/>
          <a:ext cx="7340600" cy="3944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r:id="rId4" imgW="7340220" imgH="3944454" progId="Excel.Chart.8">
                  <p:embed/>
                </p:oleObj>
              </mc:Choice>
              <mc:Fallback>
                <p:oleObj r:id="rId4" imgW="7340220" imgH="3944454" progId="Excel.Chart.8">
                  <p:embed/>
                  <p:pic>
                    <p:nvPicPr>
                      <p:cNvPr id="0" name="Content Placeholder 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1700" y="1790700"/>
                        <a:ext cx="7340600" cy="3944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571875" y="2863850"/>
            <a:ext cx="827088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648200" y="2863850"/>
            <a:ext cx="827088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19363" y="4478338"/>
            <a:ext cx="827087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3587750" y="4478338"/>
            <a:ext cx="827088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4656138" y="4478338"/>
            <a:ext cx="827087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5726113" y="4478338"/>
            <a:ext cx="827087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708650" y="2863850"/>
            <a:ext cx="827088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2503488" y="2863850"/>
            <a:ext cx="827087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284413" y="22240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Background</a:t>
            </a:r>
            <a:endParaRPr lang="en-US" altLang="en-US" sz="160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602038" y="21018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Lines</a:t>
            </a:r>
            <a:endParaRPr lang="en-US" altLang="en-US" sz="1600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4552950" y="2224088"/>
            <a:ext cx="1017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Shadows</a:t>
            </a:r>
            <a:endParaRPr lang="en-US" altLang="en-US" sz="16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32475" y="2101850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Title</a:t>
            </a:r>
            <a:br>
              <a:rPr lang="en-GB" altLang="en-US" sz="1600"/>
            </a:br>
            <a:r>
              <a:rPr lang="en-GB" altLang="en-US" sz="1600"/>
              <a:t>Text</a:t>
            </a:r>
            <a:endParaRPr lang="en-US" altLang="en-US" sz="16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2662238" y="38385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Fills</a:t>
            </a:r>
            <a:endParaRPr lang="en-US" altLang="en-US" sz="16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08388" y="3838575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</a:t>
            </a:r>
            <a:endParaRPr lang="en-US" altLang="en-US" sz="16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543425" y="37163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624513" y="37147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/>
              <a:t>Hyperlink</a:t>
            </a:r>
            <a:endParaRPr lang="en-US" altLang="en-US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0244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22050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>
              <a:latin typeface="Calibri" panose="020F050202020403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/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/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/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/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/>
              <a:t>Pass off any of our created content as your own work</a:t>
            </a:r>
            <a:endParaRPr lang="en-US" altLang="en-US" sz="1400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/>
              <a:t>You can find many more free PowerPoint templates on the Presentation Magazine website </a:t>
            </a:r>
            <a:r>
              <a:rPr lang="en-GB" altLang="en-US" sz="2000" b="1">
                <a:solidFill>
                  <a:srgbClr val="6097E1"/>
                </a:solidFill>
                <a:hlinkClick r:id="rId3"/>
              </a:rPr>
              <a:t>www.presentationmagazine.com</a:t>
            </a:r>
            <a:r>
              <a:rPr lang="en-GB" altLang="en-US" sz="2000" b="1"/>
              <a:t>  </a:t>
            </a:r>
            <a:endParaRPr lang="en-US" altLang="en-US" sz="2000" b="1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/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8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FBA7CB"/>
      </a:accent1>
      <a:accent2>
        <a:srgbClr val="6BA7F8"/>
      </a:accent2>
      <a:accent3>
        <a:srgbClr val="C3DBFC"/>
      </a:accent3>
      <a:accent4>
        <a:srgbClr val="0A2793"/>
      </a:accent4>
      <a:accent5>
        <a:srgbClr val="C0E8FD"/>
      </a:accent5>
      <a:accent6>
        <a:srgbClr val="6097E1"/>
      </a:accent6>
      <a:hlink>
        <a:srgbClr val="0B6DEF"/>
      </a:hlink>
      <a:folHlink>
        <a:srgbClr val="237DF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200</Words>
  <Application>Microsoft Office PowerPoint</Application>
  <PresentationFormat>On-screen Show (4:3)</PresentationFormat>
  <Paragraphs>38</Paragraphs>
  <Slides>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Microsoft Excel Chart</vt:lpstr>
      <vt:lpstr>Pink Tulips Template</vt:lpstr>
      <vt:lpstr>Example Bullet Point Slide</vt:lpstr>
      <vt:lpstr>Sample Chart</vt:lpstr>
      <vt:lpstr>Colour scheme</vt:lpstr>
      <vt:lpstr>Picture slide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Pink Tulips PowerPoint Presentation</dc:title>
  <dc:creator>jontypearce</dc:creator>
  <cp:lastModifiedBy>zamani</cp:lastModifiedBy>
  <cp:revision>6</cp:revision>
  <dcterms:created xsi:type="dcterms:W3CDTF">2011-07-11T11:56:50Z</dcterms:created>
  <dcterms:modified xsi:type="dcterms:W3CDTF">2016-03-18T20:48:11Z</dcterms:modified>
</cp:coreProperties>
</file>