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DF7"/>
    <a:srgbClr val="800040"/>
    <a:srgbClr val="FF0080"/>
    <a:srgbClr val="7CA255"/>
    <a:srgbClr val="ADADAD"/>
    <a:srgbClr val="FFFFFF"/>
    <a:srgbClr val="000000"/>
    <a:srgbClr val="008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2" autoAdjust="0"/>
    <p:restoredTop sz="91734" autoAdjust="0"/>
  </p:normalViewPr>
  <p:slideViewPr>
    <p:cSldViewPr snapToObjects="1">
      <p:cViewPr>
        <p:scale>
          <a:sx n="100" d="100"/>
          <a:sy n="100" d="100"/>
        </p:scale>
        <p:origin x="-1860" y="-4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61D09CEE-3AF9-42E1-802C-64BF367B402E}" type="slidenum">
              <a:rPr lang="en-US" altLang="en-US"/>
              <a:pPr>
                <a:defRPr/>
              </a:pPr>
              <a:t>‹#›</a:t>
            </a:fld>
            <a:endParaRPr lang="en-US" altLang="en-US"/>
          </a:p>
        </p:txBody>
      </p:sp>
    </p:spTree>
    <p:extLst>
      <p:ext uri="{BB962C8B-B14F-4D97-AF65-F5344CB8AC3E}">
        <p14:creationId xmlns:p14="http://schemas.microsoft.com/office/powerpoint/2010/main" val="19375062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FF46725E-8490-4C51-9C2B-675116054457}" type="slidenum">
              <a:rPr lang="en-US" altLang="en-US"/>
              <a:pPr>
                <a:defRPr/>
              </a:pPr>
              <a:t>‹#›</a:t>
            </a:fld>
            <a:endParaRPr lang="en-US" altLang="en-US"/>
          </a:p>
        </p:txBody>
      </p:sp>
    </p:spTree>
    <p:extLst>
      <p:ext uri="{BB962C8B-B14F-4D97-AF65-F5344CB8AC3E}">
        <p14:creationId xmlns:p14="http://schemas.microsoft.com/office/powerpoint/2010/main" val="21375560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A7E3F3E-4DAE-4455-8D18-BDD5D93AD190}" type="slidenum">
              <a:rPr lang="en-US" altLang="en-US"/>
              <a:pPr/>
              <a:t>1</a:t>
            </a:fld>
            <a:endParaRPr lang="en-US" altLang="en-US"/>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117193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3832142-92E2-451A-8E7D-E46ED4CFC922}" type="slidenum">
              <a:rPr lang="en-US" altLang="en-US"/>
              <a:pPr/>
              <a:t>2</a:t>
            </a:fld>
            <a:endParaRPr lang="en-US" altLang="en-US"/>
          </a:p>
        </p:txBody>
      </p:sp>
      <p:sp>
        <p:nvSpPr>
          <p:cNvPr id="8195" name="Rectangle 1026"/>
          <p:cNvSpPr>
            <a:spLocks noRot="1" noChangeArrowheads="1" noTextEdit="1"/>
          </p:cNvSpPr>
          <p:nvPr>
            <p:ph type="sldImg"/>
          </p:nvPr>
        </p:nvSpPr>
        <p:spPr>
          <a:ln/>
        </p:spPr>
      </p:sp>
      <p:sp>
        <p:nvSpPr>
          <p:cNvPr id="8196" name="Rectangle 1027"/>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78405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94FC2D6-0240-4A0D-B571-1FC96815E864}" type="slidenum">
              <a:rPr lang="en-US" altLang="en-US"/>
              <a:pPr/>
              <a:t>3</a:t>
            </a:fld>
            <a:endParaRPr lang="en-US" altLang="en-US"/>
          </a:p>
        </p:txBody>
      </p:sp>
      <p:sp>
        <p:nvSpPr>
          <p:cNvPr id="10243" name="Rectangle 2"/>
          <p:cNvSpPr>
            <a:spLocks noRo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466338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3E30D56-DBDD-4655-BEC0-7A64B79B8F01}" type="slidenum">
              <a:rPr lang="en-US" altLang="en-US"/>
              <a:pPr/>
              <a:t>4</a:t>
            </a:fld>
            <a:endParaRPr lang="en-US" altLang="en-US"/>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450483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67A6418-08F3-4A9C-8144-2DB1EAEB1C44}" type="slidenum">
              <a:rPr lang="en-US" altLang="en-US"/>
              <a:pPr/>
              <a:t>5</a:t>
            </a:fld>
            <a:endParaRPr lang="en-US" altLang="en-US"/>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534834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F1A8048-F38A-44D3-8D89-1A7903D57DD2}" type="slidenum">
              <a:rPr lang="en-US" altLang="en-US"/>
              <a:pPr/>
              <a:t>6</a:t>
            </a:fld>
            <a:endParaRPr lang="en-US" altLang="en-US"/>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5136787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musi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863138" cy="717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1196975"/>
            <a:ext cx="7772400" cy="1470025"/>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smtClean="0"/>
            </a:lvl1pPr>
          </a:lstStyle>
          <a:p>
            <a:pPr>
              <a:defRPr/>
            </a:pPr>
            <a:endParaRPr lang="en-US" altLang="en-US"/>
          </a:p>
        </p:txBody>
      </p:sp>
      <p:sp>
        <p:nvSpPr>
          <p:cNvPr id="6" name="Rectangle 5"/>
          <p:cNvSpPr>
            <a:spLocks noGrp="1" noChangeArrowheads="1"/>
          </p:cNvSpPr>
          <p:nvPr>
            <p:ph type="ftr" sz="quarter" idx="11"/>
          </p:nvPr>
        </p:nvSpPr>
        <p:spPr/>
        <p:txBody>
          <a:bodyPr/>
          <a:lstStyle>
            <a:lvl1pPr>
              <a:defRPr smtClean="0"/>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smtClean="0"/>
            </a:lvl1pPr>
          </a:lstStyle>
          <a:p>
            <a:pPr>
              <a:defRPr/>
            </a:pPr>
            <a:fld id="{45B0206F-3947-4024-8C11-65D94CCC66F4}" type="slidenum">
              <a:rPr lang="en-US" altLang="en-US"/>
              <a:pPr>
                <a:defRPr/>
              </a:pPr>
              <a:t>‹#›</a:t>
            </a:fld>
            <a:endParaRPr lang="en-US" altLang="en-US"/>
          </a:p>
        </p:txBody>
      </p:sp>
    </p:spTree>
    <p:extLst>
      <p:ext uri="{BB962C8B-B14F-4D97-AF65-F5344CB8AC3E}">
        <p14:creationId xmlns:p14="http://schemas.microsoft.com/office/powerpoint/2010/main" val="3734098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D603A6CF-BE16-410D-A675-5692EF3E8E91}" type="slidenum">
              <a:rPr lang="en-US" altLang="en-US"/>
              <a:pPr>
                <a:defRPr/>
              </a:pPr>
              <a:t>‹#›</a:t>
            </a:fld>
            <a:endParaRPr lang="en-US" altLang="en-US"/>
          </a:p>
        </p:txBody>
      </p:sp>
    </p:spTree>
    <p:extLst>
      <p:ext uri="{BB962C8B-B14F-4D97-AF65-F5344CB8AC3E}">
        <p14:creationId xmlns:p14="http://schemas.microsoft.com/office/powerpoint/2010/main" val="201283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98FC60AE-0DC0-4874-BF54-CA8B341787CA}" type="slidenum">
              <a:rPr lang="en-US" altLang="en-US"/>
              <a:pPr>
                <a:defRPr/>
              </a:pPr>
              <a:t>‹#›</a:t>
            </a:fld>
            <a:endParaRPr lang="en-US" altLang="en-US"/>
          </a:p>
        </p:txBody>
      </p:sp>
    </p:spTree>
    <p:extLst>
      <p:ext uri="{BB962C8B-B14F-4D97-AF65-F5344CB8AC3E}">
        <p14:creationId xmlns:p14="http://schemas.microsoft.com/office/powerpoint/2010/main" val="34839405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6AFFF7F2-0A64-4604-B1EB-39283FFD8DCC}" type="slidenum">
              <a:rPr lang="en-US" altLang="en-US"/>
              <a:pPr>
                <a:defRPr/>
              </a:pPr>
              <a:t>‹#›</a:t>
            </a:fld>
            <a:endParaRPr lang="en-US" altLang="en-US"/>
          </a:p>
        </p:txBody>
      </p:sp>
    </p:spTree>
    <p:extLst>
      <p:ext uri="{BB962C8B-B14F-4D97-AF65-F5344CB8AC3E}">
        <p14:creationId xmlns:p14="http://schemas.microsoft.com/office/powerpoint/2010/main" val="1979532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391514A0-48D7-4689-BD00-E180D6B6ADFD}" type="slidenum">
              <a:rPr lang="en-US" altLang="en-US"/>
              <a:pPr>
                <a:defRPr/>
              </a:pPr>
              <a:t>‹#›</a:t>
            </a:fld>
            <a:endParaRPr lang="en-US" altLang="en-US"/>
          </a:p>
        </p:txBody>
      </p:sp>
    </p:spTree>
    <p:extLst>
      <p:ext uri="{BB962C8B-B14F-4D97-AF65-F5344CB8AC3E}">
        <p14:creationId xmlns:p14="http://schemas.microsoft.com/office/powerpoint/2010/main" val="3866246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BBBB68D-6A40-4B47-BE28-71B19B027E35}" type="slidenum">
              <a:rPr lang="en-US" altLang="en-US"/>
              <a:pPr>
                <a:defRPr/>
              </a:pPr>
              <a:t>‹#›</a:t>
            </a:fld>
            <a:endParaRPr lang="en-US" altLang="en-US"/>
          </a:p>
        </p:txBody>
      </p:sp>
    </p:spTree>
    <p:extLst>
      <p:ext uri="{BB962C8B-B14F-4D97-AF65-F5344CB8AC3E}">
        <p14:creationId xmlns:p14="http://schemas.microsoft.com/office/powerpoint/2010/main" val="348481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AA4EA4A-6C2F-4A36-868E-A42B67CAD9FD}" type="slidenum">
              <a:rPr lang="en-US" altLang="en-US"/>
              <a:pPr>
                <a:defRPr/>
              </a:pPr>
              <a:t>‹#›</a:t>
            </a:fld>
            <a:endParaRPr lang="en-US" altLang="en-US"/>
          </a:p>
        </p:txBody>
      </p:sp>
    </p:spTree>
    <p:extLst>
      <p:ext uri="{BB962C8B-B14F-4D97-AF65-F5344CB8AC3E}">
        <p14:creationId xmlns:p14="http://schemas.microsoft.com/office/powerpoint/2010/main" val="4072043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DA5AD0C-BA70-4CA4-954F-7085270D58A7}" type="slidenum">
              <a:rPr lang="en-US" altLang="en-US"/>
              <a:pPr>
                <a:defRPr/>
              </a:pPr>
              <a:t>‹#›</a:t>
            </a:fld>
            <a:endParaRPr lang="en-US" altLang="en-US"/>
          </a:p>
        </p:txBody>
      </p:sp>
    </p:spTree>
    <p:extLst>
      <p:ext uri="{BB962C8B-B14F-4D97-AF65-F5344CB8AC3E}">
        <p14:creationId xmlns:p14="http://schemas.microsoft.com/office/powerpoint/2010/main" val="1247420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FB4598B4-8350-473E-ACDA-E0A435C4B227}" type="slidenum">
              <a:rPr lang="en-US" altLang="en-US"/>
              <a:pPr>
                <a:defRPr/>
              </a:pPr>
              <a:t>‹#›</a:t>
            </a:fld>
            <a:endParaRPr lang="en-US" altLang="en-US"/>
          </a:p>
        </p:txBody>
      </p:sp>
    </p:spTree>
    <p:extLst>
      <p:ext uri="{BB962C8B-B14F-4D97-AF65-F5344CB8AC3E}">
        <p14:creationId xmlns:p14="http://schemas.microsoft.com/office/powerpoint/2010/main" val="1467052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18A0A0FC-8162-40CC-A4E0-FA3773EB18E3}" type="slidenum">
              <a:rPr lang="en-US" altLang="en-US"/>
              <a:pPr>
                <a:defRPr/>
              </a:pPr>
              <a:t>‹#›</a:t>
            </a:fld>
            <a:endParaRPr lang="en-US" altLang="en-US"/>
          </a:p>
        </p:txBody>
      </p:sp>
    </p:spTree>
    <p:extLst>
      <p:ext uri="{BB962C8B-B14F-4D97-AF65-F5344CB8AC3E}">
        <p14:creationId xmlns:p14="http://schemas.microsoft.com/office/powerpoint/2010/main" val="1084474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AFB611C2-A44F-41DC-ACCD-8D02C8C0E2A5}" type="slidenum">
              <a:rPr lang="en-US" altLang="en-US"/>
              <a:pPr>
                <a:defRPr/>
              </a:pPr>
              <a:t>‹#›</a:t>
            </a:fld>
            <a:endParaRPr lang="en-US" altLang="en-US"/>
          </a:p>
        </p:txBody>
      </p:sp>
    </p:spTree>
    <p:extLst>
      <p:ext uri="{BB962C8B-B14F-4D97-AF65-F5344CB8AC3E}">
        <p14:creationId xmlns:p14="http://schemas.microsoft.com/office/powerpoint/2010/main" val="1163861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E2814816-DF69-427B-894D-B609EAAED2F6}" type="slidenum">
              <a:rPr lang="en-US" altLang="en-US"/>
              <a:pPr>
                <a:defRPr/>
              </a:pPr>
              <a:t>‹#›</a:t>
            </a:fld>
            <a:endParaRPr lang="en-US" altLang="en-US"/>
          </a:p>
        </p:txBody>
      </p:sp>
    </p:spTree>
    <p:extLst>
      <p:ext uri="{BB962C8B-B14F-4D97-AF65-F5344CB8AC3E}">
        <p14:creationId xmlns:p14="http://schemas.microsoft.com/office/powerpoint/2010/main" val="712102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501ABFE3-BD0F-47EB-8D99-DE0A87AB4E06}" type="slidenum">
              <a:rPr lang="en-US" altLang="en-US"/>
              <a:pPr>
                <a:defRPr/>
              </a:pPr>
              <a:t>‹#›</a:t>
            </a:fld>
            <a:endParaRPr lang="en-US" altLang="en-US"/>
          </a:p>
        </p:txBody>
      </p:sp>
    </p:spTree>
    <p:extLst>
      <p:ext uri="{BB962C8B-B14F-4D97-AF65-F5344CB8AC3E}">
        <p14:creationId xmlns:p14="http://schemas.microsoft.com/office/powerpoint/2010/main" val="2594007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sheetmusic"/>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103188"/>
            <a:ext cx="9144000" cy="665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CCC71FB5-5A0D-4B87-973C-9307DBBEB0C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90600" y="838200"/>
            <a:ext cx="7772400" cy="1470025"/>
          </a:xfrm>
        </p:spPr>
        <p:txBody>
          <a:bodyPr/>
          <a:lstStyle/>
          <a:p>
            <a:pPr eaLnBrk="1" hangingPunct="1"/>
            <a:r>
              <a:rPr lang="en-GB" altLang="en-US" sz="8000" b="1" smtClean="0"/>
              <a:t>Music</a:t>
            </a:r>
            <a:endParaRPr lang="en-US" altLang="en-US" smtClean="0"/>
          </a:p>
        </p:txBody>
      </p:sp>
      <p:sp>
        <p:nvSpPr>
          <p:cNvPr id="5123" name="Text Box 15"/>
          <p:cNvSpPr txBox="1">
            <a:spLocks noChangeArrowheads="1"/>
          </p:cNvSpPr>
          <p:nvPr/>
        </p:nvSpPr>
        <p:spPr bwMode="auto">
          <a:xfrm>
            <a:off x="3870325" y="17192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5124" name="Text Box 22"/>
          <p:cNvSpPr txBox="1">
            <a:spLocks noChangeArrowheads="1"/>
          </p:cNvSpPr>
          <p:nvPr/>
        </p:nvSpPr>
        <p:spPr bwMode="auto">
          <a:xfrm>
            <a:off x="2400300" y="1905000"/>
            <a:ext cx="4953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5400">
                <a:solidFill>
                  <a:schemeClr val="tx2"/>
                </a:solidFill>
              </a:rPr>
              <a:t>template</a:t>
            </a:r>
            <a:endParaRPr lang="en-US" altLang="en-US">
              <a:solidFill>
                <a:srgbClr val="ADADAD"/>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GB" altLang="en-US" smtClean="0"/>
              <a:t>Bullet Point</a:t>
            </a:r>
          </a:p>
          <a:p>
            <a:pPr eaLnBrk="1" hangingPunct="1"/>
            <a:r>
              <a:rPr lang="en-GB" altLang="en-US" smtClean="0">
                <a:solidFill>
                  <a:schemeClr val="folHlink"/>
                </a:solidFill>
              </a:rPr>
              <a:t>Bullet Point</a:t>
            </a:r>
            <a:endParaRPr lang="en-GB" altLang="en-US" smtClean="0"/>
          </a:p>
          <a:p>
            <a:pPr lvl="1" eaLnBrk="1" hangingPunct="1"/>
            <a:r>
              <a:rPr lang="en-GB" altLang="en-US" smtClean="0">
                <a:solidFill>
                  <a:schemeClr val="folHlink"/>
                </a:solidFill>
              </a:rPr>
              <a:t>Sub Bullet</a:t>
            </a:r>
            <a:endParaRPr lang="en-US" altLang="en-US" smtClean="0">
              <a:solidFill>
                <a:schemeClr val="accent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ChangeAspect="1"/>
          </p:cNvGraphicFramePr>
          <p:nvPr>
            <p:ph type="chart" idx="1"/>
          </p:nvPr>
        </p:nvGraphicFramePr>
        <p:xfrm>
          <a:off x="2027238" y="1219200"/>
          <a:ext cx="6062662" cy="3759200"/>
        </p:xfrm>
        <a:graphic>
          <a:graphicData uri="http://schemas.openxmlformats.org/presentationml/2006/ole">
            <mc:AlternateContent xmlns:mc="http://schemas.openxmlformats.org/markup-compatibility/2006">
              <mc:Choice xmlns:v="urn:schemas-microsoft-com:vml" Requires="v">
                <p:oleObj spid="_x0000_s9220"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238" y="1219200"/>
                        <a:ext cx="6062662"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1267" name="Rectangle 3"/>
          <p:cNvSpPr>
            <a:spLocks noGrp="1" noChangeArrowheads="1"/>
          </p:cNvSpPr>
          <p:nvPr>
            <p:ph type="body" sz="half" idx="1"/>
          </p:nvPr>
        </p:nvSpPr>
        <p:spPr>
          <a:xfrm>
            <a:off x="457200" y="1600200"/>
            <a:ext cx="4032250" cy="3700463"/>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pic>
        <p:nvPicPr>
          <p:cNvPr id="11268" name="Picture 5" descr="St Malo 0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7900" y="1600200"/>
            <a:ext cx="2628900" cy="3284538"/>
          </a:xfrm>
          <a:prstGeom prst="rect">
            <a:avLst/>
          </a:prstGeom>
          <a:solidFill>
            <a:schemeClr val="accent1"/>
          </a:solidFill>
          <a:ln w="38100"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3315"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27" name="Rectangle 15"/>
          <p:cNvSpPr>
            <a:spLocks noChangeArrowheads="1"/>
          </p:cNvSpPr>
          <p:nvPr/>
        </p:nvSpPr>
        <p:spPr bwMode="auto">
          <a:xfrm>
            <a:off x="838200" y="4114800"/>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endParaRPr lang="en-US" altLang="en-US"/>
          </a:p>
        </p:txBody>
      </p:sp>
      <p:sp>
        <p:nvSpPr>
          <p:cNvPr id="13328" name="Rectangle 16"/>
          <p:cNvSpPr>
            <a:spLocks noChangeArrowheads="1"/>
          </p:cNvSpPr>
          <p:nvPr/>
        </p:nvSpPr>
        <p:spPr bwMode="auto">
          <a:xfrm>
            <a:off x="3733800" y="4114800"/>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536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80FF"/>
      </a:dk1>
      <a:lt1>
        <a:srgbClr val="FFFFFF"/>
      </a:lt1>
      <a:dk2>
        <a:srgbClr val="0080FF"/>
      </a:dk2>
      <a:lt2>
        <a:srgbClr val="004080"/>
      </a:lt2>
      <a:accent1>
        <a:srgbClr val="66CCFF"/>
      </a:accent1>
      <a:accent2>
        <a:srgbClr val="333399"/>
      </a:accent2>
      <a:accent3>
        <a:srgbClr val="FFFFFF"/>
      </a:accent3>
      <a:accent4>
        <a:srgbClr val="006CDA"/>
      </a:accent4>
      <a:accent5>
        <a:srgbClr val="B8E2FF"/>
      </a:accent5>
      <a:accent6>
        <a:srgbClr val="2D2D8A"/>
      </a:accent6>
      <a:hlink>
        <a:srgbClr val="FF66FF"/>
      </a:hlink>
      <a:folHlink>
        <a:srgbClr val="004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2004:Templates:Presentations:Designs:Clipboard</Template>
  <TotalTime>901</TotalTime>
  <Words>216</Words>
  <Application>Microsoft Office PowerPoint</Application>
  <PresentationFormat>On-screen Show (4:3)</PresentationFormat>
  <Paragraphs>36</Paragraphs>
  <Slides>6</Slides>
  <Notes>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0" baseType="lpstr">
      <vt:lpstr>Arial</vt:lpstr>
      <vt:lpstr>Wingdings</vt:lpstr>
      <vt:lpstr>Default Design</vt:lpstr>
      <vt:lpstr>Microsoft Graph Chart</vt:lpstr>
      <vt:lpstr>Music</vt:lpstr>
      <vt:lpstr>Example of a Bullet Point Slide</vt:lpstr>
      <vt:lpstr>Example of a chart</vt:lpstr>
      <vt:lpstr>Picture slide</vt:lpstr>
      <vt:lpstr>Examples of default styles</vt:lpstr>
      <vt:lpstr>Use of templates</vt:lpstr>
    </vt:vector>
  </TitlesOfParts>
  <Company>Presentation Magazine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Sheet Music</dc:title>
  <dc:creator>Presentation Magazine</dc:creator>
  <cp:lastModifiedBy>Jonty Pearce</cp:lastModifiedBy>
  <cp:revision>29</cp:revision>
  <dcterms:modified xsi:type="dcterms:W3CDTF">2015-02-22T11:10:00Z</dcterms:modified>
</cp:coreProperties>
</file>