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B1F722F-5FA0-4733-8F31-10F699640992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D9BD116-DB5B-4E1F-B7A8-433E31D3EA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8511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E530E9-2147-40AA-A48C-721766A21B26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07078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10F649-E5CD-4251-93EF-99E97B98F96F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0368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BD8A755-B0DB-46C1-B553-F0BCB8A6CE9A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48678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51A6239-6618-463F-B836-88BE1657FA44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9060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feltpens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828" r="256" b="3044"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76238" y="0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7725" y="55782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565" y="778293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82600" y="895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3EFF9-6309-48ED-B42F-EF6DEC350A33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49600" y="895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78600" y="895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67C0C-3CD4-4AA7-9E97-3C5C3F92C35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80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D73A4-F776-4BE5-B1DC-5622466866FE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E490F-F064-4354-838A-C6E743E9A5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74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DBD36-747E-463F-AE1F-B62FB2F323DD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9AFC-B7A6-4D80-92AC-659237A4DA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856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4076A-A4DB-4DC8-9A4F-73F29BD36A7B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6FD37-AC46-467F-8AC9-8E68527553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340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ED14C-F988-4330-AAB8-F1053DBED15D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814A-5F72-44D4-9560-B2C9E80C80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875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329B-3787-400A-92C3-62CB2089B1A2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980E8-B673-4EB7-927F-AC851E5260B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5378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5D57C-1C98-46A7-B6B4-9459F1AB707F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DE284-BECA-4B42-B1BF-07F27CAD82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225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A0E7-387C-4BBA-8F2F-9EC93324B347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50B2A-98ED-42C6-AEBD-5AC5CC42CD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356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35CF6-5DFD-4577-94A1-46D6946E0F42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D9CBC-B8BF-4684-8585-3D19515040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501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E290-D5D9-4C02-A657-B62D5382C674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F17E-4BEE-4A10-92B6-5B7379BEC24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7893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F9BD4-E741-4F35-A266-4F7B7E6047A5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5E594-80B8-4FF6-B4C1-15D705E410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852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1DFCF2-E05F-4444-8A0A-00DF3273D2DF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712698-06AC-4BBA-A639-776A802A58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 descr="feltpens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828" r="256" b="3044"/>
          <a:stretch>
            <a:fillRect/>
          </a:stretch>
        </p:blipFill>
        <p:spPr bwMode="auto">
          <a:xfrm>
            <a:off x="7216775" y="0"/>
            <a:ext cx="19272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38188" y="55563"/>
            <a:ext cx="7772400" cy="722312"/>
          </a:xfrm>
        </p:spPr>
        <p:txBody>
          <a:bodyPr/>
          <a:lstStyle/>
          <a:p>
            <a:r>
              <a:rPr lang="en-GB" altLang="en-US" smtClean="0"/>
              <a:t>Art Pens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84300" y="777875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98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CBD3E6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Art Pens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Pens PowerPoint Presentation</dc:title>
  <dc:creator>jontypearce</dc:creator>
  <cp:lastModifiedBy>zamani</cp:lastModifiedBy>
  <cp:revision>10</cp:revision>
  <dcterms:created xsi:type="dcterms:W3CDTF">2011-07-11T11:56:50Z</dcterms:created>
  <dcterms:modified xsi:type="dcterms:W3CDTF">2016-03-18T20:44:51Z</dcterms:modified>
</cp:coreProperties>
</file>