
<file path=[Content_Types].xml><?xml version="1.0" encoding="utf-8"?>
<Types xmlns="http://schemas.openxmlformats.org/package/2006/content-types">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handoutMasterIdLst>
    <p:handoutMasterId r:id="rId9"/>
  </p:handoutMasterIdLst>
  <p:sldIdLst>
    <p:sldId id="256" r:id="rId2"/>
    <p:sldId id="262" r:id="rId3"/>
    <p:sldId id="259" r:id="rId4"/>
    <p:sldId id="260" r:id="rId5"/>
    <p:sldId id="261" r:id="rId6"/>
    <p:sldId id="263" r:id="rId7"/>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2FDF7"/>
    <a:srgbClr val="800040"/>
    <a:srgbClr val="FF0080"/>
    <a:srgbClr val="7CA255"/>
    <a:srgbClr val="ADADAD"/>
    <a:srgbClr val="FFFFFF"/>
    <a:srgbClr val="000000"/>
    <a:srgbClr val="804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172" autoAdjust="0"/>
    <p:restoredTop sz="91734" autoAdjust="0"/>
  </p:normalViewPr>
  <p:slideViewPr>
    <p:cSldViewPr snapToObjects="1">
      <p:cViewPr>
        <p:scale>
          <a:sx n="100" d="100"/>
          <a:sy n="100" d="100"/>
        </p:scale>
        <p:origin x="-1860" y="-4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lvl1pPr>
          </a:lstStyle>
          <a:p>
            <a:pPr>
              <a:defRPr/>
            </a:pPr>
            <a:endParaRPr lang="en-US" altLang="en-US"/>
          </a:p>
        </p:txBody>
      </p:sp>
      <p:sp>
        <p:nvSpPr>
          <p:cNvPr id="25603" name="Rectangle 3"/>
          <p:cNvSpPr>
            <a:spLocks noGrp="1" noChangeArrowheads="1"/>
          </p:cNvSpPr>
          <p:nvPr>
            <p:ph type="dt" sz="quarter"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endParaRPr lang="en-US" altLang="en-US"/>
          </a:p>
        </p:txBody>
      </p:sp>
      <p:sp>
        <p:nvSpPr>
          <p:cNvPr id="25604" name="Rectangle 4"/>
          <p:cNvSpPr>
            <a:spLocks noGrp="1" noChangeArrowheads="1"/>
          </p:cNvSpPr>
          <p:nvPr>
            <p:ph type="ftr" sz="quarter" idx="2"/>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vl1pPr>
          </a:lstStyle>
          <a:p>
            <a:pPr>
              <a:defRPr/>
            </a:pPr>
            <a:endParaRPr lang="en-US" altLang="en-US"/>
          </a:p>
        </p:txBody>
      </p:sp>
      <p:sp>
        <p:nvSpPr>
          <p:cNvPr id="25605" name="Rectangle 5"/>
          <p:cNvSpPr>
            <a:spLocks noGrp="1" noChangeArrowheads="1"/>
          </p:cNvSpPr>
          <p:nvPr>
            <p:ph type="sldNum" sz="quarter" idx="3"/>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08C18911-FE5F-4D01-842C-7F0D2585676D}" type="slidenum">
              <a:rPr lang="en-US" altLang="en-US"/>
              <a:pPr>
                <a:defRPr/>
              </a:pPr>
              <a:t>‹#›</a:t>
            </a:fld>
            <a:endParaRPr lang="en-US" altLang="en-US"/>
          </a:p>
        </p:txBody>
      </p:sp>
    </p:spTree>
    <p:extLst>
      <p:ext uri="{BB962C8B-B14F-4D97-AF65-F5344CB8AC3E}">
        <p14:creationId xmlns:p14="http://schemas.microsoft.com/office/powerpoint/2010/main" val="315619684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lvl1pPr>
          </a:lstStyle>
          <a:p>
            <a:pPr>
              <a:defRPr/>
            </a:pPr>
            <a:endParaRPr lang="en-US" altLang="en-US"/>
          </a:p>
        </p:txBody>
      </p:sp>
      <p:sp>
        <p:nvSpPr>
          <p:cNvPr id="4099"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endParaRPr lang="en-US" altLang="en-US"/>
          </a:p>
        </p:txBody>
      </p:sp>
      <p:sp>
        <p:nvSpPr>
          <p:cNvPr id="3076"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4101"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noProof="0" smtClean="0"/>
              <a:t>Click to edit Master text styles</a:t>
            </a:r>
          </a:p>
          <a:p>
            <a:pPr lvl="1"/>
            <a:r>
              <a:rPr lang="en-US" altLang="en-US" noProof="0" smtClean="0"/>
              <a:t>Second level</a:t>
            </a:r>
          </a:p>
          <a:p>
            <a:pPr lvl="2"/>
            <a:r>
              <a:rPr lang="en-US" altLang="en-US" noProof="0" smtClean="0"/>
              <a:t>Third level</a:t>
            </a:r>
          </a:p>
          <a:p>
            <a:pPr lvl="3"/>
            <a:r>
              <a:rPr lang="en-US" altLang="en-US" noProof="0" smtClean="0"/>
              <a:t>Fourth level</a:t>
            </a:r>
          </a:p>
          <a:p>
            <a:pPr lvl="4"/>
            <a:r>
              <a:rPr lang="en-US" altLang="en-US" noProof="0" smtClean="0"/>
              <a:t>Fifth level</a:t>
            </a:r>
          </a:p>
        </p:txBody>
      </p:sp>
      <p:sp>
        <p:nvSpPr>
          <p:cNvPr id="4102"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vl1pPr>
          </a:lstStyle>
          <a:p>
            <a:pPr>
              <a:defRPr/>
            </a:pPr>
            <a:endParaRPr lang="en-US" altLang="en-US"/>
          </a:p>
        </p:txBody>
      </p:sp>
      <p:sp>
        <p:nvSpPr>
          <p:cNvPr id="4103"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1EAEAAF6-DDAE-4EA2-9BCF-5D218E4DC73F}" type="slidenum">
              <a:rPr lang="en-US" altLang="en-US"/>
              <a:pPr>
                <a:defRPr/>
              </a:pPr>
              <a:t>‹#›</a:t>
            </a:fld>
            <a:endParaRPr lang="en-US" altLang="en-US"/>
          </a:p>
        </p:txBody>
      </p:sp>
    </p:spTree>
    <p:extLst>
      <p:ext uri="{BB962C8B-B14F-4D97-AF65-F5344CB8AC3E}">
        <p14:creationId xmlns:p14="http://schemas.microsoft.com/office/powerpoint/2010/main" val="117962469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7244E039-C671-4E9F-B3F1-28C90CE3D976}" type="slidenum">
              <a:rPr lang="en-US" altLang="en-US" smtClean="0"/>
              <a:pPr/>
              <a:t>1</a:t>
            </a:fld>
            <a:endParaRPr lang="en-US" altLang="en-US" smtClean="0"/>
          </a:p>
        </p:txBody>
      </p:sp>
      <p:sp>
        <p:nvSpPr>
          <p:cNvPr id="6147" name="Rectangle 2"/>
          <p:cNvSpPr>
            <a:spLocks noRot="1" noChangeArrowheads="1" noTextEdit="1"/>
          </p:cNvSpPr>
          <p:nvPr>
            <p:ph type="sldImg"/>
          </p:nvPr>
        </p:nvSpPr>
        <p:spPr>
          <a:ln/>
        </p:spPr>
      </p:sp>
      <p:sp>
        <p:nvSpPr>
          <p:cNvPr id="6148"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16361364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E6B4B686-2C08-40E2-9D32-42182B2B964A}" type="slidenum">
              <a:rPr lang="en-US" altLang="en-US" smtClean="0"/>
              <a:pPr/>
              <a:t>2</a:t>
            </a:fld>
            <a:endParaRPr lang="en-US" altLang="en-US" smtClean="0"/>
          </a:p>
        </p:txBody>
      </p:sp>
      <p:sp>
        <p:nvSpPr>
          <p:cNvPr id="8195" name="Rectangle 2"/>
          <p:cNvSpPr>
            <a:spLocks noRot="1" noChangeArrowheads="1" noTextEdit="1"/>
          </p:cNvSpPr>
          <p:nvPr>
            <p:ph type="sldImg"/>
          </p:nvPr>
        </p:nvSpPr>
        <p:spPr>
          <a:ln/>
        </p:spPr>
      </p:sp>
      <p:sp>
        <p:nvSpPr>
          <p:cNvPr id="8196"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35993559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A0C5A782-6C19-4279-8D0D-078C78EAE742}" type="slidenum">
              <a:rPr lang="en-US" altLang="en-US" smtClean="0"/>
              <a:pPr/>
              <a:t>3</a:t>
            </a:fld>
            <a:endParaRPr lang="en-US" altLang="en-US" smtClean="0"/>
          </a:p>
        </p:txBody>
      </p:sp>
      <p:sp>
        <p:nvSpPr>
          <p:cNvPr id="10243" name="Rectangle 1026"/>
          <p:cNvSpPr>
            <a:spLocks noRot="1" noChangeArrowheads="1" noTextEdit="1"/>
          </p:cNvSpPr>
          <p:nvPr>
            <p:ph type="sldImg"/>
          </p:nvPr>
        </p:nvSpPr>
        <p:spPr>
          <a:ln/>
        </p:spPr>
      </p:sp>
      <p:sp>
        <p:nvSpPr>
          <p:cNvPr id="10244" name="Rectangle 1027"/>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40509702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05323200-B197-4046-A206-E64B4CD326B7}" type="slidenum">
              <a:rPr lang="en-US" altLang="en-US" smtClean="0"/>
              <a:pPr/>
              <a:t>4</a:t>
            </a:fld>
            <a:endParaRPr lang="en-US" altLang="en-US" smtClean="0"/>
          </a:p>
        </p:txBody>
      </p:sp>
      <p:sp>
        <p:nvSpPr>
          <p:cNvPr id="12291" name="Rectangle 2"/>
          <p:cNvSpPr>
            <a:spLocks noRot="1" noChangeArrowheads="1" noTextEdit="1"/>
          </p:cNvSpPr>
          <p:nvPr>
            <p:ph type="sldImg"/>
          </p:nvPr>
        </p:nvSpPr>
        <p:spPr>
          <a:ln/>
        </p:spPr>
      </p:sp>
      <p:sp>
        <p:nvSpPr>
          <p:cNvPr id="12292"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19263950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AD4E3BD0-D178-4498-9E6B-3761FCFD0815}" type="slidenum">
              <a:rPr lang="en-US" altLang="en-US" smtClean="0"/>
              <a:pPr/>
              <a:t>5</a:t>
            </a:fld>
            <a:endParaRPr lang="en-US" altLang="en-US" smtClean="0"/>
          </a:p>
        </p:txBody>
      </p:sp>
      <p:sp>
        <p:nvSpPr>
          <p:cNvPr id="14339" name="Rectangle 2"/>
          <p:cNvSpPr>
            <a:spLocks noRot="1" noChangeArrowheads="1" noTextEdit="1"/>
          </p:cNvSpPr>
          <p:nvPr>
            <p:ph type="sldImg"/>
          </p:nvPr>
        </p:nvSpPr>
        <p:spPr>
          <a:ln/>
        </p:spPr>
      </p:sp>
      <p:sp>
        <p:nvSpPr>
          <p:cNvPr id="14340"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24088881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78C79E95-8481-47AC-A171-F2352B29ECDA}" type="slidenum">
              <a:rPr lang="en-US" altLang="en-US" smtClean="0"/>
              <a:pPr/>
              <a:t>6</a:t>
            </a:fld>
            <a:endParaRPr lang="en-US" altLang="en-US" smtClean="0"/>
          </a:p>
        </p:txBody>
      </p:sp>
      <p:sp>
        <p:nvSpPr>
          <p:cNvPr id="16387" name="Rectangle 2"/>
          <p:cNvSpPr>
            <a:spLocks noRot="1" noChangeArrowheads="1" noTextEdit="1"/>
          </p:cNvSpPr>
          <p:nvPr>
            <p:ph type="sldImg"/>
          </p:nvPr>
        </p:nvSpPr>
        <p:spPr>
          <a:ln/>
        </p:spPr>
      </p:sp>
      <p:sp>
        <p:nvSpPr>
          <p:cNvPr id="16388"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112830933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1" descr="leaves"/>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58775" y="-157163"/>
            <a:ext cx="9863138" cy="7173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4" name="Rectangle 2"/>
          <p:cNvSpPr>
            <a:spLocks noGrp="1" noChangeArrowheads="1"/>
          </p:cNvSpPr>
          <p:nvPr>
            <p:ph type="ctrTitle"/>
          </p:nvPr>
        </p:nvSpPr>
        <p:spPr>
          <a:xfrm>
            <a:off x="685800" y="1196975"/>
            <a:ext cx="7772400" cy="1470025"/>
          </a:xfrm>
        </p:spPr>
        <p:txBody>
          <a:bodyPr/>
          <a:lstStyle>
            <a:lvl1pPr>
              <a:defRPr/>
            </a:lvl1pPr>
          </a:lstStyle>
          <a:p>
            <a:pPr lvl="0"/>
            <a:r>
              <a:rPr lang="en-US" altLang="en-US" noProof="0" smtClean="0"/>
              <a:t>Click to edit Master title style</a:t>
            </a:r>
          </a:p>
        </p:txBody>
      </p:sp>
      <p:sp>
        <p:nvSpPr>
          <p:cNvPr id="3075" name="Rectangle 3"/>
          <p:cNvSpPr>
            <a:spLocks noGrp="1" noChangeArrowheads="1"/>
          </p:cNvSpPr>
          <p:nvPr>
            <p:ph type="subTitle" idx="1"/>
          </p:nvPr>
        </p:nvSpPr>
        <p:spPr>
          <a:xfrm>
            <a:off x="1371600" y="2952750"/>
            <a:ext cx="6400800" cy="1752600"/>
          </a:xfrm>
        </p:spPr>
        <p:txBody>
          <a:bodyPr/>
          <a:lstStyle>
            <a:lvl1pPr marL="0" indent="0" algn="ctr">
              <a:buFontTx/>
              <a:buNone/>
              <a:defRPr/>
            </a:lvl1pPr>
          </a:lstStyle>
          <a:p>
            <a:pPr lvl="0"/>
            <a:r>
              <a:rPr lang="en-US" altLang="en-US" noProof="0" smtClean="0"/>
              <a:t>Click to edit Master subtitle style</a:t>
            </a:r>
          </a:p>
        </p:txBody>
      </p:sp>
      <p:sp>
        <p:nvSpPr>
          <p:cNvPr id="5" name="Rectangle 4"/>
          <p:cNvSpPr>
            <a:spLocks noGrp="1" noChangeArrowheads="1"/>
          </p:cNvSpPr>
          <p:nvPr>
            <p:ph type="dt" sz="half" idx="10"/>
          </p:nvPr>
        </p:nvSpPr>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p:txBody>
          <a:bodyPr/>
          <a:lstStyle>
            <a:lvl1pPr>
              <a:defRPr/>
            </a:lvl1pPr>
          </a:lstStyle>
          <a:p>
            <a:pPr>
              <a:defRPr/>
            </a:pPr>
            <a:fld id="{B7710294-0650-49E0-8D8E-B33765BC478F}" type="slidenum">
              <a:rPr lang="en-US" altLang="en-US"/>
              <a:pPr>
                <a:defRPr/>
              </a:pPr>
              <a:t>‹#›</a:t>
            </a:fld>
            <a:endParaRPr lang="en-US" altLang="en-US"/>
          </a:p>
        </p:txBody>
      </p:sp>
    </p:spTree>
    <p:extLst>
      <p:ext uri="{BB962C8B-B14F-4D97-AF65-F5344CB8AC3E}">
        <p14:creationId xmlns:p14="http://schemas.microsoft.com/office/powerpoint/2010/main" val="37083848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2F5DEF75-445B-4DD7-8C5C-0E6D6942E141}" type="slidenum">
              <a:rPr lang="en-US" altLang="en-US"/>
              <a:pPr>
                <a:defRPr/>
              </a:pPr>
              <a:t>‹#›</a:t>
            </a:fld>
            <a:endParaRPr lang="en-US" altLang="en-US"/>
          </a:p>
        </p:txBody>
      </p:sp>
    </p:spTree>
    <p:extLst>
      <p:ext uri="{BB962C8B-B14F-4D97-AF65-F5344CB8AC3E}">
        <p14:creationId xmlns:p14="http://schemas.microsoft.com/office/powerpoint/2010/main" val="20631870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0260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0260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E14331E1-50F0-40CE-9D4D-E1C51DAB3C70}" type="slidenum">
              <a:rPr lang="en-US" altLang="en-US"/>
              <a:pPr>
                <a:defRPr/>
              </a:pPr>
              <a:t>‹#›</a:t>
            </a:fld>
            <a:endParaRPr lang="en-US" altLang="en-US"/>
          </a:p>
        </p:txBody>
      </p:sp>
    </p:spTree>
    <p:extLst>
      <p:ext uri="{BB962C8B-B14F-4D97-AF65-F5344CB8AC3E}">
        <p14:creationId xmlns:p14="http://schemas.microsoft.com/office/powerpoint/2010/main" val="300062956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Chart Placeholder 2"/>
          <p:cNvSpPr>
            <a:spLocks noGrp="1"/>
          </p:cNvSpPr>
          <p:nvPr>
            <p:ph type="chart" idx="1"/>
          </p:nvPr>
        </p:nvSpPr>
        <p:spPr>
          <a:xfrm>
            <a:off x="457200" y="1600200"/>
            <a:ext cx="8229600" cy="3700463"/>
          </a:xfrm>
        </p:spPr>
        <p:txBody>
          <a:bodyPr/>
          <a:lstStyle/>
          <a:p>
            <a:pPr lvl="0"/>
            <a:endParaRPr lang="en-GB"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A3BA61AA-374C-4150-8E85-D33887C2EAAE}" type="slidenum">
              <a:rPr lang="en-US" altLang="en-US"/>
              <a:pPr>
                <a:defRPr/>
              </a:pPr>
              <a:t>‹#›</a:t>
            </a:fld>
            <a:endParaRPr lang="en-US" altLang="en-US"/>
          </a:p>
        </p:txBody>
      </p:sp>
    </p:spTree>
    <p:extLst>
      <p:ext uri="{BB962C8B-B14F-4D97-AF65-F5344CB8AC3E}">
        <p14:creationId xmlns:p14="http://schemas.microsoft.com/office/powerpoint/2010/main" val="93761685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600200"/>
            <a:ext cx="4038600" cy="3700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3700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76CF3281-8745-47B5-B252-2D05CF06CE22}" type="slidenum">
              <a:rPr lang="en-US" altLang="en-US"/>
              <a:pPr>
                <a:defRPr/>
              </a:pPr>
              <a:t>‹#›</a:t>
            </a:fld>
            <a:endParaRPr lang="en-US" altLang="en-US"/>
          </a:p>
        </p:txBody>
      </p:sp>
    </p:spTree>
    <p:extLst>
      <p:ext uri="{BB962C8B-B14F-4D97-AF65-F5344CB8AC3E}">
        <p14:creationId xmlns:p14="http://schemas.microsoft.com/office/powerpoint/2010/main" val="26921714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A9C23B60-FF5D-4F51-873F-69F25DA6ACDE}" type="slidenum">
              <a:rPr lang="en-US" altLang="en-US"/>
              <a:pPr>
                <a:defRPr/>
              </a:pPr>
              <a:t>‹#›</a:t>
            </a:fld>
            <a:endParaRPr lang="en-US" altLang="en-US"/>
          </a:p>
        </p:txBody>
      </p:sp>
    </p:spTree>
    <p:extLst>
      <p:ext uri="{BB962C8B-B14F-4D97-AF65-F5344CB8AC3E}">
        <p14:creationId xmlns:p14="http://schemas.microsoft.com/office/powerpoint/2010/main" val="11567700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6719CF3F-2E58-4E9A-ACFA-B088E766E78F}" type="slidenum">
              <a:rPr lang="en-US" altLang="en-US"/>
              <a:pPr>
                <a:defRPr/>
              </a:pPr>
              <a:t>‹#›</a:t>
            </a:fld>
            <a:endParaRPr lang="en-US" altLang="en-US"/>
          </a:p>
        </p:txBody>
      </p:sp>
    </p:spTree>
    <p:extLst>
      <p:ext uri="{BB962C8B-B14F-4D97-AF65-F5344CB8AC3E}">
        <p14:creationId xmlns:p14="http://schemas.microsoft.com/office/powerpoint/2010/main" val="1668012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3700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3700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91E8CEBE-FBD3-4B96-98FD-65D5B22A297E}" type="slidenum">
              <a:rPr lang="en-US" altLang="en-US"/>
              <a:pPr>
                <a:defRPr/>
              </a:pPr>
              <a:t>‹#›</a:t>
            </a:fld>
            <a:endParaRPr lang="en-US" altLang="en-US"/>
          </a:p>
        </p:txBody>
      </p:sp>
    </p:spTree>
    <p:extLst>
      <p:ext uri="{BB962C8B-B14F-4D97-AF65-F5344CB8AC3E}">
        <p14:creationId xmlns:p14="http://schemas.microsoft.com/office/powerpoint/2010/main" val="19695067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9" name="Rectangle 6"/>
          <p:cNvSpPr>
            <a:spLocks noGrp="1" noChangeArrowheads="1"/>
          </p:cNvSpPr>
          <p:nvPr>
            <p:ph type="sldNum" sz="quarter" idx="12"/>
          </p:nvPr>
        </p:nvSpPr>
        <p:spPr>
          <a:ln/>
        </p:spPr>
        <p:txBody>
          <a:bodyPr/>
          <a:lstStyle>
            <a:lvl1pPr>
              <a:defRPr/>
            </a:lvl1pPr>
          </a:lstStyle>
          <a:p>
            <a:pPr>
              <a:defRPr/>
            </a:pPr>
            <a:fld id="{AD8B9745-A935-49D1-AAB8-CC5E7B28A7BB}" type="slidenum">
              <a:rPr lang="en-US" altLang="en-US"/>
              <a:pPr>
                <a:defRPr/>
              </a:pPr>
              <a:t>‹#›</a:t>
            </a:fld>
            <a:endParaRPr lang="en-US" altLang="en-US"/>
          </a:p>
        </p:txBody>
      </p:sp>
    </p:spTree>
    <p:extLst>
      <p:ext uri="{BB962C8B-B14F-4D97-AF65-F5344CB8AC3E}">
        <p14:creationId xmlns:p14="http://schemas.microsoft.com/office/powerpoint/2010/main" val="29831404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5" name="Rectangle 6"/>
          <p:cNvSpPr>
            <a:spLocks noGrp="1" noChangeArrowheads="1"/>
          </p:cNvSpPr>
          <p:nvPr>
            <p:ph type="sldNum" sz="quarter" idx="12"/>
          </p:nvPr>
        </p:nvSpPr>
        <p:spPr>
          <a:ln/>
        </p:spPr>
        <p:txBody>
          <a:bodyPr/>
          <a:lstStyle>
            <a:lvl1pPr>
              <a:defRPr/>
            </a:lvl1pPr>
          </a:lstStyle>
          <a:p>
            <a:pPr>
              <a:defRPr/>
            </a:pPr>
            <a:fld id="{FCAAB0C5-103C-4063-8A75-606B82103311}" type="slidenum">
              <a:rPr lang="en-US" altLang="en-US"/>
              <a:pPr>
                <a:defRPr/>
              </a:pPr>
              <a:t>‹#›</a:t>
            </a:fld>
            <a:endParaRPr lang="en-US" altLang="en-US"/>
          </a:p>
        </p:txBody>
      </p:sp>
    </p:spTree>
    <p:extLst>
      <p:ext uri="{BB962C8B-B14F-4D97-AF65-F5344CB8AC3E}">
        <p14:creationId xmlns:p14="http://schemas.microsoft.com/office/powerpoint/2010/main" val="6949285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4" name="Rectangle 6"/>
          <p:cNvSpPr>
            <a:spLocks noGrp="1" noChangeArrowheads="1"/>
          </p:cNvSpPr>
          <p:nvPr>
            <p:ph type="sldNum" sz="quarter" idx="12"/>
          </p:nvPr>
        </p:nvSpPr>
        <p:spPr>
          <a:ln/>
        </p:spPr>
        <p:txBody>
          <a:bodyPr/>
          <a:lstStyle>
            <a:lvl1pPr>
              <a:defRPr/>
            </a:lvl1pPr>
          </a:lstStyle>
          <a:p>
            <a:pPr>
              <a:defRPr/>
            </a:pPr>
            <a:fld id="{7197474F-8E92-47CB-9695-2190543D490B}" type="slidenum">
              <a:rPr lang="en-US" altLang="en-US"/>
              <a:pPr>
                <a:defRPr/>
              </a:pPr>
              <a:t>‹#›</a:t>
            </a:fld>
            <a:endParaRPr lang="en-US" altLang="en-US"/>
          </a:p>
        </p:txBody>
      </p:sp>
    </p:spTree>
    <p:extLst>
      <p:ext uri="{BB962C8B-B14F-4D97-AF65-F5344CB8AC3E}">
        <p14:creationId xmlns:p14="http://schemas.microsoft.com/office/powerpoint/2010/main" val="25363427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7F78A128-1F6F-473B-B597-0EB141526BB9}" type="slidenum">
              <a:rPr lang="en-US" altLang="en-US"/>
              <a:pPr>
                <a:defRPr/>
              </a:pPr>
              <a:t>‹#›</a:t>
            </a:fld>
            <a:endParaRPr lang="en-US" altLang="en-US"/>
          </a:p>
        </p:txBody>
      </p:sp>
    </p:spTree>
    <p:extLst>
      <p:ext uri="{BB962C8B-B14F-4D97-AF65-F5344CB8AC3E}">
        <p14:creationId xmlns:p14="http://schemas.microsoft.com/office/powerpoint/2010/main" val="33630685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70A0D794-78A5-431B-B7A3-73AF50A9F1DD}" type="slidenum">
              <a:rPr lang="en-US" altLang="en-US"/>
              <a:pPr>
                <a:defRPr/>
              </a:pPr>
              <a:t>‹#›</a:t>
            </a:fld>
            <a:endParaRPr lang="en-US" altLang="en-US"/>
          </a:p>
        </p:txBody>
      </p:sp>
    </p:spTree>
    <p:extLst>
      <p:ext uri="{BB962C8B-B14F-4D97-AF65-F5344CB8AC3E}">
        <p14:creationId xmlns:p14="http://schemas.microsoft.com/office/powerpoint/2010/main" val="39761393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10" descr="leavessmall"/>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6894513" y="4876800"/>
            <a:ext cx="1792287" cy="179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8" name="Rectangle 3"/>
          <p:cNvSpPr>
            <a:spLocks noGrp="1" noChangeArrowheads="1"/>
          </p:cNvSpPr>
          <p:nvPr>
            <p:ph type="body" idx="1"/>
          </p:nvPr>
        </p:nvSpPr>
        <p:spPr bwMode="auto">
          <a:xfrm>
            <a:off x="457200" y="1600200"/>
            <a:ext cx="8229600" cy="3700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2"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400"/>
            </a:lvl1pPr>
          </a:lstStyle>
          <a:p>
            <a:pPr>
              <a:defRPr/>
            </a:pPr>
            <a:endParaRPr lang="en-US" alt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a:lvl1pPr>
          </a:lstStyle>
          <a:p>
            <a:pPr>
              <a:defRPr/>
            </a:pPr>
            <a:endParaRPr lang="en-US" alt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a:lvl1pPr>
          </a:lstStyle>
          <a:p>
            <a:pPr>
              <a:defRPr/>
            </a:pPr>
            <a:fld id="{34E2FE20-B394-4A42-B0CB-696BA24E0F2E}"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689"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 id="2147483687" r:id="rId12"/>
    <p:sldLayoutId id="2147483688" r:id="rId13"/>
  </p:sldLayoutIdLst>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defRPr>
      </a:lvl2pPr>
      <a:lvl3pPr algn="ctr" rtl="0" eaLnBrk="0" fontAlgn="base" hangingPunct="0">
        <a:spcBef>
          <a:spcPct val="0"/>
        </a:spcBef>
        <a:spcAft>
          <a:spcPct val="0"/>
        </a:spcAft>
        <a:defRPr sz="4400">
          <a:solidFill>
            <a:schemeClr val="tx2"/>
          </a:solidFill>
          <a:latin typeface="Arial" panose="020B0604020202020204" pitchFamily="34" charset="0"/>
        </a:defRPr>
      </a:lvl3pPr>
      <a:lvl4pPr algn="ctr" rtl="0" eaLnBrk="0" fontAlgn="base" hangingPunct="0">
        <a:spcBef>
          <a:spcPct val="0"/>
        </a:spcBef>
        <a:spcAft>
          <a:spcPct val="0"/>
        </a:spcAft>
        <a:defRPr sz="4400">
          <a:solidFill>
            <a:schemeClr val="tx2"/>
          </a:solidFill>
          <a:latin typeface="Arial" panose="020B0604020202020204" pitchFamily="34" charset="0"/>
        </a:defRPr>
      </a:lvl4pPr>
      <a:lvl5pPr algn="ctr" rtl="0" eaLnBrk="0" fontAlgn="base" hangingPunct="0">
        <a:spcBef>
          <a:spcPct val="0"/>
        </a:spcBef>
        <a:spcAft>
          <a:spcPct val="0"/>
        </a:spcAft>
        <a:defRPr sz="4400">
          <a:solidFill>
            <a:schemeClr val="tx2"/>
          </a:solidFill>
          <a:latin typeface="Arial" panose="020B0604020202020204" pitchFamily="34" charset="0"/>
        </a:defRPr>
      </a:lvl5pPr>
      <a:lvl6pPr marL="457200" algn="ctr" rtl="0" fontAlgn="base">
        <a:spcBef>
          <a:spcPct val="0"/>
        </a:spcBef>
        <a:spcAft>
          <a:spcPct val="0"/>
        </a:spcAft>
        <a:defRPr sz="4400">
          <a:solidFill>
            <a:schemeClr val="tx2"/>
          </a:solidFill>
          <a:latin typeface="Arial" panose="020B0604020202020204" pitchFamily="34" charset="0"/>
        </a:defRPr>
      </a:lvl6pPr>
      <a:lvl7pPr marL="914400" algn="ctr" rtl="0" fontAlgn="base">
        <a:spcBef>
          <a:spcPct val="0"/>
        </a:spcBef>
        <a:spcAft>
          <a:spcPct val="0"/>
        </a:spcAft>
        <a:defRPr sz="4400">
          <a:solidFill>
            <a:schemeClr val="tx2"/>
          </a:solidFill>
          <a:latin typeface="Arial" panose="020B0604020202020204" pitchFamily="34" charset="0"/>
        </a:defRPr>
      </a:lvl7pPr>
      <a:lvl8pPr marL="1371600" algn="ctr" rtl="0" fontAlgn="base">
        <a:spcBef>
          <a:spcPct val="0"/>
        </a:spcBef>
        <a:spcAft>
          <a:spcPct val="0"/>
        </a:spcAft>
        <a:defRPr sz="4400">
          <a:solidFill>
            <a:schemeClr val="tx2"/>
          </a:solidFill>
          <a:latin typeface="Arial" panose="020B0604020202020204" pitchFamily="34" charset="0"/>
        </a:defRPr>
      </a:lvl8pPr>
      <a:lvl9pPr marL="1828800" algn="ctr" rtl="0" fontAlgn="base">
        <a:spcBef>
          <a:spcPct val="0"/>
        </a:spcBef>
        <a:spcAft>
          <a:spcPct val="0"/>
        </a:spcAft>
        <a:defRPr sz="4400">
          <a:solidFill>
            <a:schemeClr val="tx2"/>
          </a:solidFill>
          <a:latin typeface="Arial" panose="020B0604020202020204" pitchFamily="34"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2.xml"/><Relationship Id="rId1" Type="http://schemas.openxmlformats.org/officeDocument/2006/relationships/vmlDrawing" Target="../drawings/vmlDrawing1.vml"/><Relationship Id="rId5" Type="http://schemas.openxmlformats.org/officeDocument/2006/relationships/image" Target="../media/image3.wmf"/><Relationship Id="rId4" Type="http://schemas.openxmlformats.org/officeDocument/2006/relationships/oleObject" Target="../embeddings/oleObject1.bin"/></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hyperlink" Target="http://www.presentationmagazine.com/"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685800" y="2362200"/>
            <a:ext cx="7772400" cy="1470025"/>
          </a:xfrm>
        </p:spPr>
        <p:txBody>
          <a:bodyPr/>
          <a:lstStyle/>
          <a:p>
            <a:pPr eaLnBrk="1" hangingPunct="1"/>
            <a:r>
              <a:rPr lang="en-US" altLang="en-US" sz="7200" b="1" smtClean="0">
                <a:solidFill>
                  <a:schemeClr val="bg2"/>
                </a:solidFill>
              </a:rPr>
              <a:t>Leaves</a:t>
            </a:r>
            <a:endParaRPr lang="en-US" altLang="en-US" smtClean="0">
              <a:solidFill>
                <a:srgbClr val="804000"/>
              </a:solidFill>
            </a:endParaRPr>
          </a:p>
        </p:txBody>
      </p:sp>
      <p:sp>
        <p:nvSpPr>
          <p:cNvPr id="5123" name="Text Box 22"/>
          <p:cNvSpPr txBox="1">
            <a:spLocks noChangeArrowheads="1"/>
          </p:cNvSpPr>
          <p:nvPr/>
        </p:nvSpPr>
        <p:spPr bwMode="auto">
          <a:xfrm>
            <a:off x="2133600" y="3498850"/>
            <a:ext cx="4953000"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50000"/>
              </a:spcBef>
              <a:buFontTx/>
              <a:buNone/>
            </a:pPr>
            <a:r>
              <a:rPr lang="en-US" altLang="en-US" sz="5400">
                <a:solidFill>
                  <a:srgbClr val="800040"/>
                </a:solidFill>
              </a:rPr>
              <a:t>template</a:t>
            </a:r>
            <a:endParaRPr lang="en-US" altLang="en-US" sz="1800">
              <a:solidFill>
                <a:srgbClr val="ADADAD"/>
              </a:solidFill>
            </a:endParaRP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US" altLang="en-US" smtClean="0"/>
              <a:t>Example of a Bullet Point Slide</a:t>
            </a:r>
          </a:p>
        </p:txBody>
      </p:sp>
      <p:sp>
        <p:nvSpPr>
          <p:cNvPr id="7171" name="Rectangle 3"/>
          <p:cNvSpPr>
            <a:spLocks noGrp="1" noChangeArrowheads="1"/>
          </p:cNvSpPr>
          <p:nvPr>
            <p:ph type="body" idx="1"/>
          </p:nvPr>
        </p:nvSpPr>
        <p:spPr/>
        <p:txBody>
          <a:bodyPr/>
          <a:lstStyle/>
          <a:p>
            <a:pPr eaLnBrk="1" hangingPunct="1"/>
            <a:r>
              <a:rPr lang="en-US" altLang="en-US" smtClean="0"/>
              <a:t>Bullet Point</a:t>
            </a:r>
          </a:p>
          <a:p>
            <a:pPr eaLnBrk="1" hangingPunct="1"/>
            <a:r>
              <a:rPr lang="en-US" altLang="en-US" smtClean="0"/>
              <a:t>Bullet Point</a:t>
            </a:r>
          </a:p>
          <a:p>
            <a:pPr lvl="1" eaLnBrk="1" hangingPunct="1"/>
            <a:r>
              <a:rPr lang="en-US" altLang="en-US" smtClean="0"/>
              <a:t>Sub Bullet</a:t>
            </a:r>
          </a:p>
          <a:p>
            <a:pPr eaLnBrk="1" hangingPunct="1">
              <a:buFontTx/>
              <a:buNone/>
            </a:pPr>
            <a:endParaRPr lang="en-US" altLang="en-US"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GB" altLang="en-US" smtClean="0"/>
              <a:t>Example of a chart</a:t>
            </a:r>
            <a:endParaRPr lang="en-US" altLang="en-US" smtClean="0"/>
          </a:p>
        </p:txBody>
      </p:sp>
      <p:graphicFrame>
        <p:nvGraphicFramePr>
          <p:cNvPr id="9219" name="Object 3"/>
          <p:cNvGraphicFramePr>
            <a:graphicFrameLocks noChangeAspect="1"/>
          </p:cNvGraphicFramePr>
          <p:nvPr>
            <p:ph type="chart" idx="1"/>
          </p:nvPr>
        </p:nvGraphicFramePr>
        <p:xfrm>
          <a:off x="2027238" y="1219200"/>
          <a:ext cx="6062662" cy="3759200"/>
        </p:xfrm>
        <a:graphic>
          <a:graphicData uri="http://schemas.openxmlformats.org/presentationml/2006/ole">
            <mc:AlternateContent xmlns:mc="http://schemas.openxmlformats.org/markup-compatibility/2006">
              <mc:Choice xmlns:v="urn:schemas-microsoft-com:vml" Requires="v">
                <p:oleObj spid="_x0000_s9220" name="Chart" r:id="rId4" imgW="7289800" imgH="4521200" progId="MSGraph.Chart.8">
                  <p:embed followColorScheme="full"/>
                </p:oleObj>
              </mc:Choice>
              <mc:Fallback>
                <p:oleObj name="Chart" r:id="rId4" imgW="7289800" imgH="4521200" progId="MSGraph.Chart.8">
                  <p:embed followColorScheme="full"/>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27238" y="1219200"/>
                        <a:ext cx="6062662" cy="3759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9" descr="pawprints"/>
          <p:cNvPicPr>
            <a:picLocks noChangeAspect="1" noChangeArrowheads="1"/>
          </p:cNvPicPr>
          <p:nvPr/>
        </p:nvPicPr>
        <p:blipFill>
          <a:blip r:embed="rId3">
            <a:extLst>
              <a:ext uri="{28A0092B-C50C-407E-A947-70E740481C1C}">
                <a14:useLocalDpi xmlns:a14="http://schemas.microsoft.com/office/drawing/2010/main" val="0"/>
              </a:ext>
            </a:extLst>
          </a:blip>
          <a:srcRect l="70833" t="4799" r="5000" b="62616"/>
          <a:stretch>
            <a:fillRect/>
          </a:stretch>
        </p:blipFill>
        <p:spPr bwMode="auto">
          <a:xfrm>
            <a:off x="7086600" y="2930525"/>
            <a:ext cx="1828800" cy="179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67" name="Picture 30" descr="pawprints"/>
          <p:cNvPicPr>
            <a:picLocks noChangeAspect="1" noChangeArrowheads="1"/>
          </p:cNvPicPr>
          <p:nvPr/>
        </p:nvPicPr>
        <p:blipFill>
          <a:blip r:embed="rId3">
            <a:extLst>
              <a:ext uri="{28A0092B-C50C-407E-A947-70E740481C1C}">
                <a14:useLocalDpi xmlns:a14="http://schemas.microsoft.com/office/drawing/2010/main" val="0"/>
              </a:ext>
            </a:extLst>
          </a:blip>
          <a:srcRect l="70833" t="4799" r="5000" b="62616"/>
          <a:stretch>
            <a:fillRect/>
          </a:stretch>
        </p:blipFill>
        <p:spPr bwMode="auto">
          <a:xfrm>
            <a:off x="7086600" y="1116013"/>
            <a:ext cx="1828800" cy="179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8" name="Rectangle 2"/>
          <p:cNvSpPr>
            <a:spLocks noGrp="1" noChangeArrowheads="1"/>
          </p:cNvSpPr>
          <p:nvPr>
            <p:ph type="title"/>
          </p:nvPr>
        </p:nvSpPr>
        <p:spPr/>
        <p:txBody>
          <a:bodyPr/>
          <a:lstStyle/>
          <a:p>
            <a:pPr eaLnBrk="1" hangingPunct="1"/>
            <a:r>
              <a:rPr lang="en-GB" altLang="en-US" smtClean="0"/>
              <a:t>Picture slide</a:t>
            </a:r>
            <a:endParaRPr lang="en-US" altLang="en-US" smtClean="0"/>
          </a:p>
        </p:txBody>
      </p:sp>
      <p:sp>
        <p:nvSpPr>
          <p:cNvPr id="11269" name="Rectangle 3"/>
          <p:cNvSpPr>
            <a:spLocks noGrp="1" noChangeArrowheads="1"/>
          </p:cNvSpPr>
          <p:nvPr>
            <p:ph type="body" sz="half" idx="1"/>
          </p:nvPr>
        </p:nvSpPr>
        <p:spPr>
          <a:xfrm>
            <a:off x="457200" y="1600200"/>
            <a:ext cx="4032250" cy="3700463"/>
          </a:xfrm>
        </p:spPr>
        <p:txBody>
          <a:bodyPr/>
          <a:lstStyle/>
          <a:p>
            <a:pPr eaLnBrk="1" hangingPunct="1"/>
            <a:r>
              <a:rPr lang="en-GB" altLang="en-US" sz="2800" smtClean="0"/>
              <a:t>Bullet 1</a:t>
            </a:r>
          </a:p>
          <a:p>
            <a:pPr eaLnBrk="1" hangingPunct="1"/>
            <a:r>
              <a:rPr lang="en-GB" altLang="en-US" sz="2800" smtClean="0"/>
              <a:t>Bullet 1</a:t>
            </a:r>
            <a:endParaRPr lang="en-US" altLang="en-US" sz="2800" smtClean="0"/>
          </a:p>
        </p:txBody>
      </p:sp>
      <p:pic>
        <p:nvPicPr>
          <p:cNvPr id="11270" name="Picture 5" descr="St Malo 02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6263" y="3249613"/>
            <a:ext cx="2628900" cy="3284537"/>
          </a:xfrm>
          <a:prstGeom prst="rect">
            <a:avLst/>
          </a:prstGeom>
          <a:solidFill>
            <a:schemeClr val="accent1"/>
          </a:solidFill>
          <a:ln w="38100" algn="ctr">
            <a:solidFill>
              <a:schemeClr val="bg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en-GB" altLang="en-US" smtClean="0"/>
              <a:t>Examples of default styles</a:t>
            </a:r>
            <a:endParaRPr lang="en-US" altLang="en-US" smtClean="0"/>
          </a:p>
        </p:txBody>
      </p:sp>
      <p:sp>
        <p:nvSpPr>
          <p:cNvPr id="13315" name="Rectangle 3"/>
          <p:cNvSpPr>
            <a:spLocks noGrp="1" noChangeArrowheads="1"/>
          </p:cNvSpPr>
          <p:nvPr>
            <p:ph type="body" sz="half" idx="1"/>
          </p:nvPr>
        </p:nvSpPr>
        <p:spPr/>
        <p:txBody>
          <a:bodyPr/>
          <a:lstStyle/>
          <a:p>
            <a:pPr eaLnBrk="1" hangingPunct="1"/>
            <a:r>
              <a:rPr lang="en-GB" altLang="en-US" sz="2800" smtClean="0"/>
              <a:t>Text and lines are like this</a:t>
            </a:r>
          </a:p>
          <a:p>
            <a:pPr eaLnBrk="1" hangingPunct="1"/>
            <a:r>
              <a:rPr lang="en-GB" altLang="en-US" sz="2800" u="sng" smtClean="0">
                <a:solidFill>
                  <a:schemeClr val="hlink"/>
                </a:solidFill>
              </a:rPr>
              <a:t>Hyperlinks like this</a:t>
            </a:r>
          </a:p>
          <a:p>
            <a:pPr eaLnBrk="1" hangingPunct="1"/>
            <a:r>
              <a:rPr lang="en-GB" altLang="en-US" sz="2800" u="sng" smtClean="0">
                <a:solidFill>
                  <a:schemeClr val="folHlink"/>
                </a:solidFill>
              </a:rPr>
              <a:t>Visited hyperlinks like this</a:t>
            </a:r>
            <a:endParaRPr lang="en-US" altLang="en-US" sz="2800" u="sng" smtClean="0">
              <a:solidFill>
                <a:schemeClr val="folHlink"/>
              </a:solidFill>
            </a:endParaRPr>
          </a:p>
        </p:txBody>
      </p:sp>
      <p:graphicFrame>
        <p:nvGraphicFramePr>
          <p:cNvPr id="12306" name="Group 18"/>
          <p:cNvGraphicFramePr>
            <a:graphicFrameLocks noGrp="1"/>
          </p:cNvGraphicFramePr>
          <p:nvPr>
            <p:ph sz="half" idx="2"/>
          </p:nvPr>
        </p:nvGraphicFramePr>
        <p:xfrm>
          <a:off x="4994275" y="1701800"/>
          <a:ext cx="3630613" cy="1727200"/>
        </p:xfrm>
        <a:graphic>
          <a:graphicData uri="http://schemas.openxmlformats.org/drawingml/2006/table">
            <a:tbl>
              <a:tblPr/>
              <a:tblGrid>
                <a:gridCol w="1816100"/>
                <a:gridCol w="1814513"/>
              </a:tblGrid>
              <a:tr h="863600">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en-US" sz="2800" b="0" i="0" u="none" strike="noStrike" cap="none" normalizeH="0" baseline="0" smtClean="0">
                          <a:ln>
                            <a:noFill/>
                          </a:ln>
                          <a:solidFill>
                            <a:schemeClr val="tx1"/>
                          </a:solidFill>
                          <a:effectLst/>
                          <a:latin typeface="Arial" panose="020B0604020202020204" pitchFamily="34" charset="0"/>
                        </a:rPr>
                        <a:t>Table</a:t>
                      </a:r>
                      <a:endParaRPr kumimoji="0" lang="en-US" altLang="en-US" sz="2800" b="0" i="0" u="none" strike="noStrike" cap="none" normalizeH="0" baseline="0" smtClean="0">
                        <a:ln>
                          <a:noFill/>
                        </a:ln>
                        <a:solidFill>
                          <a:schemeClr val="tx1"/>
                        </a:solidFill>
                        <a:effectLst/>
                        <a:latin typeface="Arial" panose="020B0604020202020204"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altLang="en-US" sz="2800" b="0" i="0" u="none" strike="noStrike" cap="none" normalizeH="0" baseline="0" smtClean="0">
                        <a:ln>
                          <a:noFill/>
                        </a:ln>
                        <a:solidFill>
                          <a:schemeClr val="tx1"/>
                        </a:solidFill>
                        <a:effectLst/>
                        <a:latin typeface="Arial" panose="020B0604020202020204"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63600">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altLang="en-US" sz="2800" b="0" i="0" u="none" strike="noStrike" cap="none" normalizeH="0" baseline="0" smtClean="0">
                        <a:ln>
                          <a:noFill/>
                        </a:ln>
                        <a:solidFill>
                          <a:schemeClr val="tx1"/>
                        </a:solidFill>
                        <a:effectLst/>
                        <a:latin typeface="Arial" panose="020B0604020202020204"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altLang="en-US" sz="2800" b="0" i="0" u="none" strike="noStrike" cap="none" normalizeH="0" baseline="0" smtClean="0">
                        <a:ln>
                          <a:noFill/>
                        </a:ln>
                        <a:solidFill>
                          <a:schemeClr val="tx1"/>
                        </a:solidFill>
                        <a:effectLst/>
                        <a:latin typeface="Arial" panose="020B0604020202020204"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3327" name="Rectangle 15"/>
          <p:cNvSpPr>
            <a:spLocks noChangeArrowheads="1"/>
          </p:cNvSpPr>
          <p:nvPr/>
        </p:nvSpPr>
        <p:spPr bwMode="auto">
          <a:xfrm>
            <a:off x="838200" y="4114800"/>
            <a:ext cx="2232025" cy="1368425"/>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GB" altLang="en-US" sz="1800"/>
              <a:t>Text box</a:t>
            </a:r>
            <a:endParaRPr lang="en-US" altLang="en-US" sz="1800"/>
          </a:p>
        </p:txBody>
      </p:sp>
      <p:sp>
        <p:nvSpPr>
          <p:cNvPr id="13328" name="Rectangle 16"/>
          <p:cNvSpPr>
            <a:spLocks noChangeArrowheads="1"/>
          </p:cNvSpPr>
          <p:nvPr/>
        </p:nvSpPr>
        <p:spPr bwMode="auto">
          <a:xfrm>
            <a:off x="3733800" y="4114800"/>
            <a:ext cx="2232025" cy="1368425"/>
          </a:xfrm>
          <a:prstGeom prst="rect">
            <a:avLst/>
          </a:prstGeom>
          <a:solidFill>
            <a:schemeClr val="accent1"/>
          </a:solidFill>
          <a:ln w="9525">
            <a:solidFill>
              <a:schemeClr val="tx1"/>
            </a:solidFill>
            <a:miter lim="800000"/>
            <a:headEnd/>
            <a:tailEnd/>
          </a:ln>
          <a:effectLst>
            <a:outerShdw dist="107763" dir="2700000" algn="ctr" rotWithShape="0">
              <a:schemeClr val="bg2">
                <a:alpha val="50000"/>
              </a:schemeClr>
            </a:outerShdw>
          </a:effec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GB" altLang="en-US" sz="1800"/>
              <a:t>Text box</a:t>
            </a:r>
          </a:p>
          <a:p>
            <a:pPr algn="ctr" eaLnBrk="1" hangingPunct="1">
              <a:spcBef>
                <a:spcPct val="0"/>
              </a:spcBef>
              <a:buFontTx/>
              <a:buNone/>
            </a:pPr>
            <a:r>
              <a:rPr lang="en-GB" altLang="en-US" sz="1800"/>
              <a:t>With shadow</a:t>
            </a:r>
            <a:endParaRPr lang="en-US" altLang="en-US" sz="180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ChangeArrowheads="1"/>
          </p:cNvSpPr>
          <p:nvPr/>
        </p:nvSpPr>
        <p:spPr bwMode="auto">
          <a:xfrm>
            <a:off x="539750" y="1268413"/>
            <a:ext cx="8208963" cy="5329237"/>
          </a:xfrm>
          <a:prstGeom prst="rect">
            <a:avLst/>
          </a:prstGeom>
          <a:noFill/>
          <a:ln>
            <a:noFill/>
          </a:ln>
          <a:effectLst/>
          <a:extLst>
            <a:ext uri="{909E8E84-426E-40DD-AFC4-6F175D3DCCD1}">
              <a14:hiddenFill xmlns:a14="http://schemas.microsoft.com/office/drawing/2010/main">
                <a:solidFill>
                  <a:srgbClr val="7FD7FC">
                    <a:alpha val="50195"/>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GB" altLang="en-US" sz="1800"/>
          </a:p>
        </p:txBody>
      </p:sp>
      <p:sp>
        <p:nvSpPr>
          <p:cNvPr id="15363" name="Rectangle 3"/>
          <p:cNvSpPr>
            <a:spLocks noGrp="1" noChangeArrowheads="1"/>
          </p:cNvSpPr>
          <p:nvPr>
            <p:ph type="title"/>
          </p:nvPr>
        </p:nvSpPr>
        <p:spPr/>
        <p:txBody>
          <a:bodyPr/>
          <a:lstStyle/>
          <a:p>
            <a:pPr eaLnBrk="1" hangingPunct="1"/>
            <a:r>
              <a:rPr lang="en-GB" altLang="en-US" smtClean="0"/>
              <a:t>Use of templates</a:t>
            </a:r>
            <a:endParaRPr lang="en-US" altLang="en-US" smtClean="0"/>
          </a:p>
        </p:txBody>
      </p:sp>
      <p:sp>
        <p:nvSpPr>
          <p:cNvPr id="15364" name="Text Box 4"/>
          <p:cNvSpPr txBox="1">
            <a:spLocks noChangeArrowheads="1"/>
          </p:cNvSpPr>
          <p:nvPr/>
        </p:nvSpPr>
        <p:spPr bwMode="auto">
          <a:xfrm>
            <a:off x="1150938" y="1463675"/>
            <a:ext cx="6950075"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buFontTx/>
              <a:buNone/>
            </a:pPr>
            <a:r>
              <a:rPr lang="en-GB" altLang="en-US" sz="2000" b="1">
                <a:cs typeface="Arial" panose="020B0604020202020204" pitchFamily="34" charset="0"/>
              </a:rPr>
              <a:t>You are free to use these templates for your personal and business presentations.</a:t>
            </a:r>
          </a:p>
        </p:txBody>
      </p:sp>
      <p:sp>
        <p:nvSpPr>
          <p:cNvPr id="15365" name="Text Box 5"/>
          <p:cNvSpPr txBox="1">
            <a:spLocks noChangeArrowheads="1"/>
          </p:cNvSpPr>
          <p:nvPr/>
        </p:nvSpPr>
        <p:spPr bwMode="auto">
          <a:xfrm>
            <a:off x="1150938" y="3140075"/>
            <a:ext cx="3409950" cy="2251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65113" indent="-265113">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1600" b="1" u="sng">
                <a:cs typeface="Arial" panose="020B0604020202020204" pitchFamily="34" charset="0"/>
              </a:rPr>
              <a:t>Do</a:t>
            </a:r>
          </a:p>
          <a:p>
            <a:pPr eaLnBrk="1" hangingPunct="1">
              <a:spcBef>
                <a:spcPct val="0"/>
              </a:spcBef>
              <a:buFont typeface="Wingdings" panose="05000000000000000000" pitchFamily="2" charset="2"/>
              <a:buChar char="ü"/>
            </a:pPr>
            <a:r>
              <a:rPr lang="en-GB" altLang="en-US" sz="1400">
                <a:cs typeface="Arial" panose="020B0604020202020204" pitchFamily="34" charset="0"/>
              </a:rPr>
              <a:t>Use these templates for your presentations</a:t>
            </a:r>
          </a:p>
          <a:p>
            <a:pPr eaLnBrk="1" hangingPunct="1">
              <a:spcBef>
                <a:spcPct val="0"/>
              </a:spcBef>
              <a:buFont typeface="Wingdings" panose="05000000000000000000" pitchFamily="2" charset="2"/>
              <a:buChar char="ü"/>
            </a:pPr>
            <a:r>
              <a:rPr lang="en-GB" altLang="en-US" sz="1400">
                <a:cs typeface="Arial" panose="020B0604020202020204" pitchFamily="34" charset="0"/>
              </a:rPr>
              <a:t>Display your presentation on a web site provided that it is not for the purpose of downloading the template.</a:t>
            </a:r>
          </a:p>
          <a:p>
            <a:pPr eaLnBrk="1" hangingPunct="1">
              <a:spcBef>
                <a:spcPct val="0"/>
              </a:spcBef>
              <a:buFont typeface="Wingdings" panose="05000000000000000000" pitchFamily="2" charset="2"/>
              <a:buChar char="ü"/>
            </a:pPr>
            <a:r>
              <a:rPr lang="en-US" altLang="en-US" sz="1400">
                <a:cs typeface="Arial" panose="020B0604020202020204" pitchFamily="34" charset="0"/>
              </a:rPr>
              <a:t>If you like these templates, we would always appreciate a link back to our website.  Many thanks.</a:t>
            </a:r>
          </a:p>
          <a:p>
            <a:pPr eaLnBrk="1" hangingPunct="1">
              <a:spcBef>
                <a:spcPct val="0"/>
              </a:spcBef>
              <a:buFont typeface="Wingdings" panose="05000000000000000000" pitchFamily="2" charset="2"/>
              <a:buChar char="ü"/>
            </a:pPr>
            <a:endParaRPr lang="en-US" altLang="en-US" sz="1400">
              <a:cs typeface="Arial" panose="020B0604020202020204" pitchFamily="34" charset="0"/>
            </a:endParaRPr>
          </a:p>
        </p:txBody>
      </p:sp>
      <p:sp>
        <p:nvSpPr>
          <p:cNvPr id="15366" name="Text Box 6"/>
          <p:cNvSpPr txBox="1">
            <a:spLocks noChangeArrowheads="1"/>
          </p:cNvSpPr>
          <p:nvPr/>
        </p:nvSpPr>
        <p:spPr bwMode="auto">
          <a:xfrm>
            <a:off x="4495800" y="3140075"/>
            <a:ext cx="3640138" cy="2038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65113" indent="-265113">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1600" b="1" u="sng">
                <a:cs typeface="Arial" panose="020B0604020202020204" pitchFamily="34" charset="0"/>
              </a:rPr>
              <a:t>Don’t</a:t>
            </a:r>
          </a:p>
          <a:p>
            <a:pPr eaLnBrk="1" hangingPunct="1">
              <a:spcBef>
                <a:spcPct val="0"/>
              </a:spcBef>
              <a:buFont typeface="Wingdings" panose="05000000000000000000" pitchFamily="2" charset="2"/>
              <a:buChar char="û"/>
            </a:pPr>
            <a:r>
              <a:rPr lang="en-GB" altLang="en-US" sz="1400">
                <a:cs typeface="Arial" panose="020B0604020202020204" pitchFamily="34" charset="0"/>
              </a:rPr>
              <a:t>Resell or distribute these templates</a:t>
            </a:r>
          </a:p>
          <a:p>
            <a:pPr eaLnBrk="1" hangingPunct="1">
              <a:spcBef>
                <a:spcPct val="0"/>
              </a:spcBef>
              <a:buFont typeface="Wingdings" panose="05000000000000000000" pitchFamily="2" charset="2"/>
              <a:buChar char="û"/>
            </a:pPr>
            <a:r>
              <a:rPr lang="en-GB" altLang="en-US" sz="1400">
                <a:cs typeface="Arial" panose="020B0604020202020204" pitchFamily="34" charset="0"/>
              </a:rPr>
              <a:t>Put these templates on a website for download.  This includes uploading them onto file sharing networks like Slideshare, Myspace, Facebook, bit torrent etc</a:t>
            </a:r>
          </a:p>
          <a:p>
            <a:pPr eaLnBrk="1" hangingPunct="1">
              <a:spcBef>
                <a:spcPct val="0"/>
              </a:spcBef>
              <a:buFont typeface="Wingdings" panose="05000000000000000000" pitchFamily="2" charset="2"/>
              <a:buChar char="û"/>
            </a:pPr>
            <a:r>
              <a:rPr lang="en-GB" altLang="en-US" sz="1400">
                <a:cs typeface="Arial" panose="020B0604020202020204" pitchFamily="34" charset="0"/>
              </a:rPr>
              <a:t>Pass off any of our created content as your own work</a:t>
            </a:r>
            <a:endParaRPr lang="en-US" altLang="en-US" sz="1400">
              <a:cs typeface="Arial" panose="020B0604020202020204" pitchFamily="34" charset="0"/>
            </a:endParaRPr>
          </a:p>
        </p:txBody>
      </p:sp>
      <p:sp>
        <p:nvSpPr>
          <p:cNvPr id="15367" name="Text Box 7"/>
          <p:cNvSpPr txBox="1">
            <a:spLocks noChangeArrowheads="1"/>
          </p:cNvSpPr>
          <p:nvPr/>
        </p:nvSpPr>
        <p:spPr bwMode="auto">
          <a:xfrm>
            <a:off x="1042988" y="5422900"/>
            <a:ext cx="7164387" cy="915988"/>
          </a:xfrm>
          <a:prstGeom prst="rect">
            <a:avLst/>
          </a:prstGeom>
          <a:noFill/>
          <a:ln>
            <a:noFill/>
          </a:ln>
          <a:effectLst/>
          <a:extLst>
            <a:ext uri="{909E8E84-426E-40DD-AFC4-6F175D3DCCD1}">
              <a14:hiddenFill xmlns:a14="http://schemas.microsoft.com/office/drawing/2010/main">
                <a:solidFill>
                  <a:srgbClr val="FFFFFF">
                    <a:alpha val="74901"/>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spcBef>
                <a:spcPct val="20000"/>
              </a:spcBef>
              <a:buChar char="•"/>
              <a:defRPr sz="3200">
                <a:solidFill>
                  <a:schemeClr val="tx1"/>
                </a:solidFill>
                <a:latin typeface="Arial" panose="020B0604020202020204" pitchFamily="34" charset="0"/>
              </a:defRPr>
            </a:lvl1pPr>
            <a:lvl2pPr>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lvl="1" algn="ctr" eaLnBrk="1" hangingPunct="1">
              <a:lnSpc>
                <a:spcPct val="90000"/>
              </a:lnSpc>
              <a:buClr>
                <a:schemeClr val="accent1"/>
              </a:buClr>
              <a:buFontTx/>
              <a:buNone/>
            </a:pPr>
            <a:r>
              <a:rPr lang="en-GB" altLang="en-US" sz="2000" b="1">
                <a:cs typeface="Arial" panose="020B0604020202020204" pitchFamily="34" charset="0"/>
              </a:rPr>
              <a:t>You can find many more free templates on the Presentation Magazine website </a:t>
            </a:r>
            <a:r>
              <a:rPr lang="en-GB" altLang="en-US" sz="2000" b="1">
                <a:cs typeface="Arial" panose="020B0604020202020204" pitchFamily="34" charset="0"/>
                <a:hlinkClick r:id="rId3"/>
              </a:rPr>
              <a:t>www.presentationmagazine.com</a:t>
            </a:r>
            <a:r>
              <a:rPr lang="en-GB" altLang="en-US" sz="2000" b="1">
                <a:cs typeface="Arial" panose="020B0604020202020204" pitchFamily="34" charset="0"/>
              </a:rPr>
              <a:t>  </a:t>
            </a:r>
            <a:endParaRPr lang="en-US" altLang="en-US" sz="2000" b="1">
              <a:cs typeface="Arial" panose="020B0604020202020204" pitchFamily="34" charset="0"/>
            </a:endParaRPr>
          </a:p>
        </p:txBody>
      </p:sp>
      <p:sp>
        <p:nvSpPr>
          <p:cNvPr id="15368" name="Text Box 8"/>
          <p:cNvSpPr txBox="1">
            <a:spLocks noChangeArrowheads="1"/>
          </p:cNvSpPr>
          <p:nvPr/>
        </p:nvSpPr>
        <p:spPr bwMode="auto">
          <a:xfrm>
            <a:off x="1150938" y="2360613"/>
            <a:ext cx="6926262" cy="730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buFontTx/>
              <a:buNone/>
            </a:pPr>
            <a:r>
              <a:rPr lang="en-GB" altLang="en-US" sz="1400">
                <a:cs typeface="Arial" panose="020B0604020202020204" pitchFamily="34" charset="0"/>
              </a:rPr>
              <a:t>We have put a lot of work into developing all these templates and retain the copyright in them.  They are not Open Source templates.  You can use them freely providing that you do not redistribute or sell them.</a:t>
            </a:r>
            <a:endParaRPr lang="en-US" altLang="en-US" sz="1400">
              <a:cs typeface="Arial" panose="020B0604020202020204" pitchFamily="34" charset="0"/>
            </a:endParaRP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Default Design">
  <a:themeElements>
    <a:clrScheme name="">
      <a:dk1>
        <a:srgbClr val="666666"/>
      </a:dk1>
      <a:lt1>
        <a:srgbClr val="FFFFFF"/>
      </a:lt1>
      <a:dk2>
        <a:srgbClr val="004080"/>
      </a:dk2>
      <a:lt2>
        <a:srgbClr val="004080"/>
      </a:lt2>
      <a:accent1>
        <a:srgbClr val="CCCCCC"/>
      </a:accent1>
      <a:accent2>
        <a:srgbClr val="83A254"/>
      </a:accent2>
      <a:accent3>
        <a:srgbClr val="FFFFFF"/>
      </a:accent3>
      <a:accent4>
        <a:srgbClr val="565656"/>
      </a:accent4>
      <a:accent5>
        <a:srgbClr val="E2E2E2"/>
      </a:accent5>
      <a:accent6>
        <a:srgbClr val="76924B"/>
      </a:accent6>
      <a:hlink>
        <a:srgbClr val="008040"/>
      </a:hlink>
      <a:folHlink>
        <a:srgbClr val="B3B3B3"/>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66"/>
        </a:dk1>
        <a:lt1>
          <a:srgbClr val="FFFFFF"/>
        </a:lt1>
        <a:dk2>
          <a:srgbClr val="000066"/>
        </a:dk2>
        <a:lt2>
          <a:srgbClr val="808080"/>
        </a:lt2>
        <a:accent1>
          <a:srgbClr val="BBE0E3"/>
        </a:accent1>
        <a:accent2>
          <a:srgbClr val="333399"/>
        </a:accent2>
        <a:accent3>
          <a:srgbClr val="FFFFFF"/>
        </a:accent3>
        <a:accent4>
          <a:srgbClr val="000056"/>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0066"/>
        </a:dk1>
        <a:lt1>
          <a:srgbClr val="FFFFFF"/>
        </a:lt1>
        <a:dk2>
          <a:srgbClr val="000066"/>
        </a:dk2>
        <a:lt2>
          <a:srgbClr val="808080"/>
        </a:lt2>
        <a:accent1>
          <a:srgbClr val="BBE0E3"/>
        </a:accent1>
        <a:accent2>
          <a:srgbClr val="333399"/>
        </a:accent2>
        <a:accent3>
          <a:srgbClr val="FFFFFF"/>
        </a:accent3>
        <a:accent4>
          <a:srgbClr val="000056"/>
        </a:accent4>
        <a:accent5>
          <a:srgbClr val="DAEDEF"/>
        </a:accent5>
        <a:accent6>
          <a:srgbClr val="2D2D8A"/>
        </a:accent6>
        <a:hlink>
          <a:srgbClr val="3366FF"/>
        </a:hlink>
        <a:folHlink>
          <a:srgbClr val="6699FF"/>
        </a:folHlink>
      </a:clrScheme>
      <a:clrMap bg1="lt1" tx1="dk1" bg2="lt2" tx2="dk2" accent1="accent1" accent2="accent2" accent3="accent3" accent4="accent4" accent5="accent5" accent6="accent6" hlink="hlink" folHlink="folHlink"/>
    </a:extraClrScheme>
    <a:extraClrScheme>
      <a:clrScheme name="Default Design 15">
        <a:dk1>
          <a:srgbClr val="000066"/>
        </a:dk1>
        <a:lt1>
          <a:srgbClr val="FFFFFF"/>
        </a:lt1>
        <a:dk2>
          <a:srgbClr val="000066"/>
        </a:dk2>
        <a:lt2>
          <a:srgbClr val="808080"/>
        </a:lt2>
        <a:accent1>
          <a:srgbClr val="BBE0E3"/>
        </a:accent1>
        <a:accent2>
          <a:srgbClr val="333399"/>
        </a:accent2>
        <a:accent3>
          <a:srgbClr val="FFFFFF"/>
        </a:accent3>
        <a:accent4>
          <a:srgbClr val="000056"/>
        </a:accent4>
        <a:accent5>
          <a:srgbClr val="DAEDEF"/>
        </a:accent5>
        <a:accent6>
          <a:srgbClr val="2D2D8A"/>
        </a:accent6>
        <a:hlink>
          <a:srgbClr val="000066"/>
        </a:hlink>
        <a:folHlink>
          <a:srgbClr val="3333FF"/>
        </a:folHlink>
      </a:clrScheme>
      <a:clrMap bg1="lt1" tx1="dk1" bg2="lt2" tx2="dk2" accent1="accent1" accent2="accent2" accent3="accent3" accent4="accent4" accent5="accent5" accent6="accent6" hlink="hlink" folHlink="folHlink"/>
    </a:extraClrScheme>
    <a:extraClrScheme>
      <a:clrScheme name="Default Design 16">
        <a:dk1>
          <a:srgbClr val="000066"/>
        </a:dk1>
        <a:lt1>
          <a:srgbClr val="FFFFFF"/>
        </a:lt1>
        <a:dk2>
          <a:srgbClr val="000066"/>
        </a:dk2>
        <a:lt2>
          <a:srgbClr val="808080"/>
        </a:lt2>
        <a:accent1>
          <a:srgbClr val="CCECFF"/>
        </a:accent1>
        <a:accent2>
          <a:srgbClr val="333399"/>
        </a:accent2>
        <a:accent3>
          <a:srgbClr val="FFFFFF"/>
        </a:accent3>
        <a:accent4>
          <a:srgbClr val="000056"/>
        </a:accent4>
        <a:accent5>
          <a:srgbClr val="E2F4FF"/>
        </a:accent5>
        <a:accent6>
          <a:srgbClr val="2D2D8A"/>
        </a:accent6>
        <a:hlink>
          <a:srgbClr val="000066"/>
        </a:hlink>
        <a:folHlink>
          <a:srgbClr val="3333FF"/>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Macintosh HD:Applications:Microsoft Office 2004:Templates:Presentations:Designs:Clipboard</Template>
  <TotalTime>1410</TotalTime>
  <Words>216</Words>
  <Application>Microsoft Office PowerPoint</Application>
  <PresentationFormat>On-screen Show (4:3)</PresentationFormat>
  <Paragraphs>36</Paragraphs>
  <Slides>6</Slides>
  <Notes>6</Notes>
  <HiddenSlides>0</HiddenSlides>
  <MMClips>0</MMClips>
  <ScaleCrop>false</ScaleCrop>
  <HeadingPairs>
    <vt:vector size="8" baseType="variant">
      <vt:variant>
        <vt:lpstr>Fonts Used</vt:lpstr>
      </vt:variant>
      <vt:variant>
        <vt:i4>2</vt:i4>
      </vt:variant>
      <vt:variant>
        <vt:lpstr>Theme</vt:lpstr>
      </vt:variant>
      <vt:variant>
        <vt:i4>1</vt:i4>
      </vt:variant>
      <vt:variant>
        <vt:lpstr>Embedded OLE Servers</vt:lpstr>
      </vt:variant>
      <vt:variant>
        <vt:i4>1</vt:i4>
      </vt:variant>
      <vt:variant>
        <vt:lpstr>Slide Titles</vt:lpstr>
      </vt:variant>
      <vt:variant>
        <vt:i4>6</vt:i4>
      </vt:variant>
    </vt:vector>
  </HeadingPairs>
  <TitlesOfParts>
    <vt:vector size="10" baseType="lpstr">
      <vt:lpstr>Arial</vt:lpstr>
      <vt:lpstr>Wingdings</vt:lpstr>
      <vt:lpstr>Default Design</vt:lpstr>
      <vt:lpstr>Microsoft Graph Chart</vt:lpstr>
      <vt:lpstr>Leaves</vt:lpstr>
      <vt:lpstr>Example of a Bullet Point Slide</vt:lpstr>
      <vt:lpstr>Example of a chart</vt:lpstr>
      <vt:lpstr>Picture slide</vt:lpstr>
      <vt:lpstr>Examples of default styles</vt:lpstr>
      <vt:lpstr>Use of templates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Leaves</dc:title>
  <dc:creator>Presentation Magazine</dc:creator>
  <cp:lastModifiedBy>Jonty Pearce</cp:lastModifiedBy>
  <cp:revision>54</cp:revision>
  <dcterms:modified xsi:type="dcterms:W3CDTF">2015-02-22T11:07:01Z</dcterms:modified>
</cp:coreProperties>
</file>