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9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2A1A"/>
    <a:srgbClr val="E2AC0B"/>
    <a:srgbClr val="D5D7E9"/>
    <a:srgbClr val="44732B"/>
    <a:srgbClr val="192B00"/>
    <a:srgbClr val="784333"/>
    <a:srgbClr val="B18A8B"/>
    <a:srgbClr val="8382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53" d="100"/>
          <a:sy n="53" d="100"/>
        </p:scale>
        <p:origin x="-2052" y="-8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EB1A72B3-565E-4CA0-AAD8-C38C6D32E57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744894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126815B9-CB18-461F-A5F8-CF7E3FFA2298}" type="slidenum">
              <a:rPr lang="en-GB" altLang="en-US"/>
              <a:pPr>
                <a:spcBef>
                  <a:spcPct val="0"/>
                </a:spcBef>
              </a:pPr>
              <a:t>2</a:t>
            </a:fld>
            <a:endParaRPr lang="en-GB" altLang="en-US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55581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326632C2-835D-4580-99E0-4C4EDA8A220B}" type="slidenum">
              <a:rPr lang="en-GB" altLang="en-US"/>
              <a:pPr>
                <a:spcBef>
                  <a:spcPct val="0"/>
                </a:spcBef>
              </a:pPr>
              <a:t>3</a:t>
            </a:fld>
            <a:endParaRPr lang="en-GB" altLang="en-US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21852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E4631F99-1B66-4B10-9535-C0D923CABF96}" type="slidenum">
              <a:rPr lang="en-GB" altLang="en-US"/>
              <a:pPr>
                <a:spcBef>
                  <a:spcPct val="0"/>
                </a:spcBef>
              </a:pPr>
              <a:t>4</a:t>
            </a:fld>
            <a:endParaRPr lang="en-GB" altLang="en-US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04316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EB1CACD-688A-4BBC-9CBB-94ADEDB6A0E6}" type="slidenum">
              <a:rPr lang="en-GB" altLang="en-US"/>
              <a:pPr>
                <a:spcBef>
                  <a:spcPct val="0"/>
                </a:spcBef>
              </a:pPr>
              <a:t>5</a:t>
            </a:fld>
            <a:endParaRPr lang="en-GB" altLang="en-US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93830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524CEEB-B543-46E0-95E9-17072527C860}" type="slidenum">
              <a:rPr lang="en-GB" altLang="en-US"/>
              <a:pPr>
                <a:spcBef>
                  <a:spcPct val="0"/>
                </a:spcBef>
              </a:pPr>
              <a:t>6</a:t>
            </a:fld>
            <a:endParaRPr lang="en-GB" altLang="en-US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07747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9FE7F18-5CA2-4A15-83BE-6841512E31B4}" type="slidenum">
              <a:rPr lang="en-GB" altLang="en-US"/>
              <a:pPr>
                <a:spcBef>
                  <a:spcPct val="0"/>
                </a:spcBef>
              </a:pPr>
              <a:t>7</a:t>
            </a:fld>
            <a:endParaRPr lang="en-GB" altLang="en-US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03871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B59A9BA-1310-4193-920C-3087625D12E0}" type="slidenum">
              <a:rPr lang="en-GB" altLang="en-US"/>
              <a:pPr>
                <a:spcBef>
                  <a:spcPct val="0"/>
                </a:spcBef>
              </a:pPr>
              <a:t>8</a:t>
            </a:fld>
            <a:endParaRPr lang="en-GB" altLang="en-US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80999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7D02D56E-17A4-402A-86B8-21B279B851C9}" type="slidenum">
              <a:rPr lang="en-GB" altLang="en-US"/>
              <a:pPr>
                <a:spcBef>
                  <a:spcPct val="0"/>
                </a:spcBef>
              </a:pPr>
              <a:t>9</a:t>
            </a:fld>
            <a:endParaRPr lang="en-GB" altLang="en-US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95092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125413"/>
            <a:ext cx="5473700" cy="658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19"/>
          <p:cNvGrpSpPr>
            <a:grpSpLocks/>
          </p:cNvGrpSpPr>
          <p:nvPr userDrawn="1"/>
        </p:nvGrpSpPr>
        <p:grpSpPr bwMode="auto">
          <a:xfrm>
            <a:off x="5827713" y="125413"/>
            <a:ext cx="3173412" cy="6580187"/>
            <a:chOff x="5827713" y="125413"/>
            <a:chExt cx="3173412" cy="6580187"/>
          </a:xfrm>
        </p:grpSpPr>
        <p:sp>
          <p:nvSpPr>
            <p:cNvPr id="6" name="Rectangle 5"/>
            <p:cNvSpPr/>
            <p:nvPr userDrawn="1"/>
          </p:nvSpPr>
          <p:spPr bwMode="auto">
            <a:xfrm rot="16200000">
              <a:off x="6756400" y="3144838"/>
              <a:ext cx="1316038" cy="3173412"/>
            </a:xfrm>
            <a:prstGeom prst="rect">
              <a:avLst/>
            </a:prstGeom>
            <a:solidFill>
              <a:srgbClr val="E2AC0B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GB"/>
            </a:p>
          </p:txBody>
        </p:sp>
        <p:sp>
          <p:nvSpPr>
            <p:cNvPr id="7" name="Rectangle 6"/>
            <p:cNvSpPr/>
            <p:nvPr userDrawn="1"/>
          </p:nvSpPr>
          <p:spPr bwMode="auto">
            <a:xfrm rot="16200000">
              <a:off x="6756400" y="1828801"/>
              <a:ext cx="1316037" cy="3173412"/>
            </a:xfrm>
            <a:prstGeom prst="rect">
              <a:avLst/>
            </a:prstGeom>
            <a:solidFill>
              <a:srgbClr val="D5D7E9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GB"/>
            </a:p>
          </p:txBody>
        </p:sp>
        <p:sp>
          <p:nvSpPr>
            <p:cNvPr id="8" name="Rectangle 7"/>
            <p:cNvSpPr/>
            <p:nvPr userDrawn="1"/>
          </p:nvSpPr>
          <p:spPr bwMode="auto">
            <a:xfrm rot="16200000">
              <a:off x="6756400" y="512763"/>
              <a:ext cx="1316038" cy="3173412"/>
            </a:xfrm>
            <a:prstGeom prst="rect">
              <a:avLst/>
            </a:prstGeom>
            <a:solidFill>
              <a:srgbClr val="44732B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GB"/>
            </a:p>
          </p:txBody>
        </p:sp>
        <p:sp>
          <p:nvSpPr>
            <p:cNvPr id="9" name="Rectangle 8"/>
            <p:cNvSpPr/>
            <p:nvPr userDrawn="1"/>
          </p:nvSpPr>
          <p:spPr bwMode="auto">
            <a:xfrm rot="16200000">
              <a:off x="6756400" y="-803274"/>
              <a:ext cx="1316037" cy="3173412"/>
            </a:xfrm>
            <a:prstGeom prst="rect">
              <a:avLst/>
            </a:prstGeom>
            <a:solidFill>
              <a:srgbClr val="192B00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GB"/>
            </a:p>
          </p:txBody>
        </p:sp>
        <p:sp>
          <p:nvSpPr>
            <p:cNvPr id="10" name="Rectangle 9"/>
            <p:cNvSpPr/>
            <p:nvPr userDrawn="1"/>
          </p:nvSpPr>
          <p:spPr bwMode="auto">
            <a:xfrm rot="16200000">
              <a:off x="6756400" y="4460876"/>
              <a:ext cx="1316037" cy="3173412"/>
            </a:xfrm>
            <a:prstGeom prst="rect">
              <a:avLst/>
            </a:prstGeom>
            <a:solidFill>
              <a:srgbClr val="372A1A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GB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6200000">
            <a:off x="2124639" y="-1819840"/>
            <a:ext cx="1613643" cy="5504331"/>
          </a:xfrm>
        </p:spPr>
        <p:txBody>
          <a:bodyPr vert="ver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24282" y="5701554"/>
            <a:ext cx="2922494" cy="932328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11" name="Date Placeholder 3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2" name="Footer Placeholder 4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50186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CE698B-5CF5-4737-B582-4CF36BF92D9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55336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799D35-2524-4F1D-A617-FD915982613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691703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190565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01B308-5861-4D22-807D-BC9D14636A2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769716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226424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DA51AA-EC58-4D8F-B406-BE52EA164C0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100071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224" y="274638"/>
            <a:ext cx="5486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1C577B-410A-443A-88B2-944F06C3AC0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54697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27DCBD-376B-40E2-9E44-84255946B88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746583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BCF17B-67B7-4FF4-9552-534CF7A07CB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40046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45EED0-8DC0-4777-A715-208EFF1589B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14518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360124-DE97-4A20-A0A9-DC35062D966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25937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A82324-6BB0-48FE-A802-3702D88DA77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045780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2D050F-F2FF-4E07-8E34-9365C19E18A1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65306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FAF134-2883-467A-853E-D36CEB6E79A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2160957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2"/>
          <p:cNvGrpSpPr>
            <a:grpSpLocks/>
          </p:cNvGrpSpPr>
          <p:nvPr userDrawn="1"/>
        </p:nvGrpSpPr>
        <p:grpSpPr bwMode="auto">
          <a:xfrm>
            <a:off x="5827713" y="125413"/>
            <a:ext cx="3173412" cy="6580187"/>
            <a:chOff x="5827713" y="125413"/>
            <a:chExt cx="3173412" cy="6580187"/>
          </a:xfrm>
        </p:grpSpPr>
        <p:sp>
          <p:nvSpPr>
            <p:cNvPr id="14" name="Rectangle 13"/>
            <p:cNvSpPr/>
            <p:nvPr userDrawn="1"/>
          </p:nvSpPr>
          <p:spPr bwMode="auto">
            <a:xfrm rot="16200000">
              <a:off x="6756400" y="3144838"/>
              <a:ext cx="1316038" cy="3173412"/>
            </a:xfrm>
            <a:prstGeom prst="rect">
              <a:avLst/>
            </a:prstGeom>
            <a:solidFill>
              <a:srgbClr val="E2AC0B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GB"/>
            </a:p>
          </p:txBody>
        </p:sp>
        <p:sp>
          <p:nvSpPr>
            <p:cNvPr id="15" name="Rectangle 14"/>
            <p:cNvSpPr/>
            <p:nvPr userDrawn="1"/>
          </p:nvSpPr>
          <p:spPr bwMode="auto">
            <a:xfrm rot="16200000">
              <a:off x="6756400" y="1828801"/>
              <a:ext cx="1316037" cy="3173412"/>
            </a:xfrm>
            <a:prstGeom prst="rect">
              <a:avLst/>
            </a:prstGeom>
            <a:solidFill>
              <a:srgbClr val="D5D7E9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GB"/>
            </a:p>
          </p:txBody>
        </p:sp>
        <p:sp>
          <p:nvSpPr>
            <p:cNvPr id="16" name="Rectangle 15"/>
            <p:cNvSpPr/>
            <p:nvPr userDrawn="1"/>
          </p:nvSpPr>
          <p:spPr bwMode="auto">
            <a:xfrm rot="16200000">
              <a:off x="6756400" y="512763"/>
              <a:ext cx="1316038" cy="3173412"/>
            </a:xfrm>
            <a:prstGeom prst="rect">
              <a:avLst/>
            </a:prstGeom>
            <a:solidFill>
              <a:srgbClr val="44732B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GB"/>
            </a:p>
          </p:txBody>
        </p:sp>
        <p:sp>
          <p:nvSpPr>
            <p:cNvPr id="17" name="Rectangle 16"/>
            <p:cNvSpPr/>
            <p:nvPr userDrawn="1"/>
          </p:nvSpPr>
          <p:spPr bwMode="auto">
            <a:xfrm rot="16200000">
              <a:off x="6756400" y="-803274"/>
              <a:ext cx="1316037" cy="3173412"/>
            </a:xfrm>
            <a:prstGeom prst="rect">
              <a:avLst/>
            </a:prstGeom>
            <a:solidFill>
              <a:srgbClr val="192B00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GB"/>
            </a:p>
          </p:txBody>
        </p:sp>
        <p:sp>
          <p:nvSpPr>
            <p:cNvPr id="18" name="Rectangle 17"/>
            <p:cNvSpPr/>
            <p:nvPr userDrawn="1"/>
          </p:nvSpPr>
          <p:spPr bwMode="auto">
            <a:xfrm rot="16200000">
              <a:off x="6756400" y="4460876"/>
              <a:ext cx="1316037" cy="3173412"/>
            </a:xfrm>
            <a:prstGeom prst="rect">
              <a:avLst/>
            </a:prstGeom>
            <a:solidFill>
              <a:srgbClr val="372A1A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GB"/>
            </a:p>
          </p:txBody>
        </p:sp>
      </p:grp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4625" y="212725"/>
            <a:ext cx="552767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2088" y="1654175"/>
            <a:ext cx="673735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0CC9AD82-8104-4A58-B3AB-F17BAFBCC5F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789" r:id="rId2"/>
    <p:sldLayoutId id="2147483790" r:id="rId3"/>
    <p:sldLayoutId id="2147483791" r:id="rId4"/>
    <p:sldLayoutId id="2147483792" r:id="rId5"/>
    <p:sldLayoutId id="2147483793" r:id="rId6"/>
    <p:sldLayoutId id="2147483794" r:id="rId7"/>
    <p:sldLayoutId id="2147483795" r:id="rId8"/>
    <p:sldLayoutId id="2147483796" r:id="rId9"/>
    <p:sldLayoutId id="2147483797" r:id="rId10"/>
    <p:sldLayoutId id="2147483798" r:id="rId11"/>
    <p:sldLayoutId id="2147483799" r:id="rId12"/>
    <p:sldLayoutId id="2147483800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esentationmagazine.com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6200000">
            <a:off x="2124075" y="-1819274"/>
            <a:ext cx="1614487" cy="5503862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PowerPoint </a:t>
            </a:r>
            <a:br>
              <a:rPr lang="en-GB" dirty="0" smtClean="0"/>
            </a:br>
            <a:r>
              <a:rPr lang="en-GB" dirty="0" smtClean="0"/>
              <a:t>Template</a:t>
            </a:r>
            <a:endParaRPr lang="en-GB" dirty="0"/>
          </a:p>
        </p:txBody>
      </p:sp>
      <p:sp>
        <p:nvSpPr>
          <p:cNvPr id="4099" name="Subtitle 2"/>
          <p:cNvSpPr>
            <a:spLocks noGrp="1"/>
          </p:cNvSpPr>
          <p:nvPr>
            <p:ph type="subTitle" idx="1"/>
          </p:nvPr>
        </p:nvSpPr>
        <p:spPr>
          <a:xfrm>
            <a:off x="6024563" y="5702300"/>
            <a:ext cx="2922587" cy="931863"/>
          </a:xfrm>
        </p:spPr>
        <p:txBody>
          <a:bodyPr/>
          <a:lstStyle/>
          <a:p>
            <a:r>
              <a:rPr lang="en-GB" altLang="en-US" smtClean="0"/>
              <a:t>Your name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74638"/>
            <a:ext cx="5486400" cy="1143000"/>
          </a:xfrm>
        </p:spPr>
        <p:txBody>
          <a:bodyPr/>
          <a:lstStyle/>
          <a:p>
            <a:pPr eaLnBrk="1" hangingPunct="1"/>
            <a:r>
              <a:rPr lang="en-GB" altLang="en-US" smtClean="0"/>
              <a:t>Example Bullet Point Slide</a:t>
            </a:r>
            <a:endParaRPr lang="en-US" altLang="en-US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Bullet point</a:t>
            </a:r>
          </a:p>
          <a:p>
            <a:pPr eaLnBrk="1" hangingPunct="1"/>
            <a:r>
              <a:rPr lang="en-US" altLang="en-US" smtClean="0"/>
              <a:t>Bullet point</a:t>
            </a:r>
          </a:p>
          <a:p>
            <a:pPr lvl="1" eaLnBrk="1" hangingPunct="1"/>
            <a:r>
              <a:rPr lang="en-US" altLang="en-US" smtClean="0"/>
              <a:t>Sub Bullet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84188" y="274638"/>
            <a:ext cx="5200650" cy="1143000"/>
          </a:xfrm>
        </p:spPr>
        <p:txBody>
          <a:bodyPr/>
          <a:lstStyle/>
          <a:p>
            <a:pPr eaLnBrk="1" hangingPunct="1"/>
            <a:r>
              <a:rPr lang="en-GB" altLang="en-US" smtClean="0"/>
              <a:t>Colour scheme</a:t>
            </a:r>
            <a:endParaRPr lang="en-US" altLang="en-US" smtClean="0"/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1928813" y="3028950"/>
            <a:ext cx="827087" cy="611188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3005138" y="3028950"/>
            <a:ext cx="827087" cy="611188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876300" y="4643438"/>
            <a:ext cx="827088" cy="6111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1944688" y="4643438"/>
            <a:ext cx="827087" cy="611187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3013075" y="4643438"/>
            <a:ext cx="827088" cy="611187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4083050" y="4643438"/>
            <a:ext cx="827088" cy="611187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7177" name="Rectangle 9"/>
          <p:cNvSpPr>
            <a:spLocks noChangeArrowheads="1"/>
          </p:cNvSpPr>
          <p:nvPr/>
        </p:nvSpPr>
        <p:spPr bwMode="auto">
          <a:xfrm>
            <a:off x="4065588" y="3028950"/>
            <a:ext cx="827087" cy="611188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860425" y="3028950"/>
            <a:ext cx="827088" cy="6111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641350" y="2389188"/>
            <a:ext cx="12668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Background</a:t>
            </a:r>
            <a:endParaRPr lang="en-US" altLang="en-US" sz="1600">
              <a:cs typeface="Arial" panose="020B0604020202020204" pitchFamily="34" charset="0"/>
            </a:endParaRPr>
          </a:p>
        </p:txBody>
      </p:sp>
      <p:sp>
        <p:nvSpPr>
          <p:cNvPr id="7180" name="Text Box 12"/>
          <p:cNvSpPr txBox="1">
            <a:spLocks noChangeArrowheads="1"/>
          </p:cNvSpPr>
          <p:nvPr/>
        </p:nvSpPr>
        <p:spPr bwMode="auto">
          <a:xfrm>
            <a:off x="1958975" y="2266950"/>
            <a:ext cx="77152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Text &amp;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Lines</a:t>
            </a:r>
            <a:endParaRPr lang="en-US" altLang="en-US" sz="1600">
              <a:cs typeface="Arial" panose="020B0604020202020204" pitchFamily="34" charset="0"/>
            </a:endParaRPr>
          </a:p>
        </p:txBody>
      </p:sp>
      <p:sp>
        <p:nvSpPr>
          <p:cNvPr id="7181" name="Text Box 13"/>
          <p:cNvSpPr txBox="1">
            <a:spLocks noChangeArrowheads="1"/>
          </p:cNvSpPr>
          <p:nvPr/>
        </p:nvSpPr>
        <p:spPr bwMode="auto">
          <a:xfrm>
            <a:off x="2909888" y="2389188"/>
            <a:ext cx="10175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Shadows</a:t>
            </a:r>
            <a:endParaRPr lang="en-US" altLang="en-US" sz="1600">
              <a:cs typeface="Arial" panose="020B0604020202020204" pitchFamily="34" charset="0"/>
            </a:endParaRPr>
          </a:p>
        </p:txBody>
      </p:sp>
      <p:sp>
        <p:nvSpPr>
          <p:cNvPr id="7182" name="Text Box 14"/>
          <p:cNvSpPr txBox="1">
            <a:spLocks noChangeArrowheads="1"/>
          </p:cNvSpPr>
          <p:nvPr/>
        </p:nvSpPr>
        <p:spPr bwMode="auto">
          <a:xfrm>
            <a:off x="4189413" y="2266950"/>
            <a:ext cx="579437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Title</a:t>
            </a:r>
            <a:br>
              <a:rPr lang="en-GB" altLang="en-US" sz="1600">
                <a:cs typeface="Arial" panose="020B0604020202020204" pitchFamily="34" charset="0"/>
              </a:rPr>
            </a:br>
            <a:r>
              <a:rPr lang="en-GB" altLang="en-US" sz="1600">
                <a:cs typeface="Arial" panose="020B0604020202020204" pitchFamily="34" charset="0"/>
              </a:rPr>
              <a:t>Text</a:t>
            </a:r>
            <a:endParaRPr lang="en-US" altLang="en-US" sz="1600">
              <a:cs typeface="Arial" panose="020B0604020202020204" pitchFamily="34" charset="0"/>
            </a:endParaRPr>
          </a:p>
        </p:txBody>
      </p:sp>
      <p:sp>
        <p:nvSpPr>
          <p:cNvPr id="7183" name="Text Box 15"/>
          <p:cNvSpPr txBox="1">
            <a:spLocks noChangeArrowheads="1"/>
          </p:cNvSpPr>
          <p:nvPr/>
        </p:nvSpPr>
        <p:spPr bwMode="auto">
          <a:xfrm>
            <a:off x="1019175" y="4003675"/>
            <a:ext cx="5429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Fills</a:t>
            </a:r>
            <a:endParaRPr lang="en-US" altLang="en-US" sz="1600">
              <a:cs typeface="Arial" panose="020B0604020202020204" pitchFamily="34" charset="0"/>
            </a:endParaRPr>
          </a:p>
        </p:txBody>
      </p:sp>
      <p:sp>
        <p:nvSpPr>
          <p:cNvPr id="7184" name="Text Box 16"/>
          <p:cNvSpPr txBox="1">
            <a:spLocks noChangeArrowheads="1"/>
          </p:cNvSpPr>
          <p:nvPr/>
        </p:nvSpPr>
        <p:spPr bwMode="auto">
          <a:xfrm>
            <a:off x="1965325" y="4003675"/>
            <a:ext cx="8048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Accent</a:t>
            </a:r>
            <a:endParaRPr lang="en-US" altLang="en-US" sz="1600">
              <a:cs typeface="Arial" panose="020B0604020202020204" pitchFamily="34" charset="0"/>
            </a:endParaRPr>
          </a:p>
        </p:txBody>
      </p:sp>
      <p:sp>
        <p:nvSpPr>
          <p:cNvPr id="7185" name="Text Box 17"/>
          <p:cNvSpPr txBox="1">
            <a:spLocks noChangeArrowheads="1"/>
          </p:cNvSpPr>
          <p:nvPr/>
        </p:nvSpPr>
        <p:spPr bwMode="auto">
          <a:xfrm>
            <a:off x="2900363" y="3881438"/>
            <a:ext cx="10287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Accent &amp;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Hyperlink</a:t>
            </a:r>
            <a:endParaRPr lang="en-US" altLang="en-US" sz="1600">
              <a:cs typeface="Arial" panose="020B0604020202020204" pitchFamily="34" charset="0"/>
            </a:endParaRPr>
          </a:p>
        </p:txBody>
      </p:sp>
      <p:sp>
        <p:nvSpPr>
          <p:cNvPr id="7186" name="Text Box 18"/>
          <p:cNvSpPr txBox="1">
            <a:spLocks noChangeArrowheads="1"/>
          </p:cNvSpPr>
          <p:nvPr/>
        </p:nvSpPr>
        <p:spPr bwMode="auto">
          <a:xfrm>
            <a:off x="3981450" y="3879850"/>
            <a:ext cx="10287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Followed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Hyperlink</a:t>
            </a:r>
            <a:endParaRPr lang="en-US" altLang="en-US" sz="1600"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Sample Graph (3 colours)</a:t>
            </a:r>
            <a:endParaRPr lang="en-US" altLang="en-US" smtClean="0"/>
          </a:p>
        </p:txBody>
      </p:sp>
      <p:graphicFrame>
        <p:nvGraphicFramePr>
          <p:cNvPr id="9219" name="Object 3"/>
          <p:cNvGraphicFramePr>
            <a:graphicFrameLocks noChangeAspect="1"/>
          </p:cNvGraphicFramePr>
          <p:nvPr/>
        </p:nvGraphicFramePr>
        <p:xfrm>
          <a:off x="847725" y="1720850"/>
          <a:ext cx="6732588" cy="3740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1" name="Chart" r:id="rId4" imgW="8296224" imgH="4610130" progId="MSGraph.Chart.8">
                  <p:embed followColorScheme="full"/>
                </p:oleObj>
              </mc:Choice>
              <mc:Fallback>
                <p:oleObj name="Chart" r:id="rId4" imgW="8296224" imgH="4610130" progId="MSGraph.Chart.8">
                  <p:embed followColorScheme="full"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7725" y="1720850"/>
                        <a:ext cx="6732588" cy="3740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accent1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Picture slide</a:t>
            </a:r>
            <a:endParaRPr lang="en-US" altLang="en-US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27488" cy="4525963"/>
          </a:xfrm>
        </p:spPr>
        <p:txBody>
          <a:bodyPr/>
          <a:lstStyle/>
          <a:p>
            <a:pPr eaLnBrk="1" hangingPunct="1"/>
            <a:r>
              <a:rPr lang="en-GB" altLang="en-US" smtClean="0"/>
              <a:t>Bullet 1</a:t>
            </a:r>
          </a:p>
          <a:p>
            <a:pPr eaLnBrk="1" hangingPunct="1"/>
            <a:r>
              <a:rPr lang="en-GB" altLang="en-US" smtClean="0"/>
              <a:t>Bullet 2</a:t>
            </a:r>
            <a:endParaRPr lang="en-US" altLang="en-US" smtClean="0"/>
          </a:p>
        </p:txBody>
      </p:sp>
      <p:pic>
        <p:nvPicPr>
          <p:cNvPr id="11268" name="Picture 4" descr="IMG_927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3275" y="1487488"/>
            <a:ext cx="3097213" cy="3852862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84188" y="274638"/>
            <a:ext cx="5146675" cy="1143000"/>
          </a:xfrm>
        </p:spPr>
        <p:txBody>
          <a:bodyPr/>
          <a:lstStyle/>
          <a:p>
            <a:pPr eaLnBrk="1" hangingPunct="1"/>
            <a:r>
              <a:rPr lang="en-GB" altLang="en-US" smtClean="0"/>
              <a:t>Process Flow</a:t>
            </a: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731838" y="3087688"/>
            <a:ext cx="1376362" cy="2354262"/>
          </a:xfrm>
          <a:prstGeom prst="rect">
            <a:avLst/>
          </a:prstGeom>
          <a:solidFill>
            <a:srgbClr val="748ED6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180975" indent="-1809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400">
                <a:cs typeface="Arial" panose="020B0604020202020204" pitchFamily="34" charset="0"/>
              </a:rPr>
              <a:t>Bullet 1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400">
                <a:cs typeface="Arial" panose="020B0604020202020204" pitchFamily="34" charset="0"/>
              </a:rPr>
              <a:t>Bullet 2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400">
                <a:cs typeface="Arial" panose="020B0604020202020204" pitchFamily="34" charset="0"/>
              </a:rPr>
              <a:t>Bullet 3</a:t>
            </a:r>
          </a:p>
          <a:p>
            <a:pPr eaLnBrk="1" hangingPunct="1">
              <a:spcBef>
                <a:spcPct val="0"/>
              </a:spcBef>
            </a:pPr>
            <a:endParaRPr lang="en-GB" altLang="en-US" sz="1400">
              <a:cs typeface="Arial" panose="020B0604020202020204" pitchFamily="34" charset="0"/>
            </a:endParaRP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2266950" y="3087688"/>
            <a:ext cx="1376363" cy="2354262"/>
          </a:xfrm>
          <a:prstGeom prst="rect">
            <a:avLst/>
          </a:prstGeom>
          <a:solidFill>
            <a:srgbClr val="009193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180975" indent="-1809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400">
                <a:cs typeface="Arial" panose="020B0604020202020204" pitchFamily="34" charset="0"/>
              </a:rPr>
              <a:t>Bullet 1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400">
                <a:cs typeface="Arial" panose="020B0604020202020204" pitchFamily="34" charset="0"/>
              </a:rPr>
              <a:t>Bullet 2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400">
                <a:cs typeface="Arial" panose="020B0604020202020204" pitchFamily="34" charset="0"/>
              </a:rPr>
              <a:t>Bullet 3</a:t>
            </a:r>
          </a:p>
          <a:p>
            <a:pPr eaLnBrk="1" hangingPunct="1">
              <a:spcBef>
                <a:spcPct val="0"/>
              </a:spcBef>
            </a:pPr>
            <a:endParaRPr lang="en-GB" altLang="en-US" sz="1400">
              <a:cs typeface="Arial" panose="020B0604020202020204" pitchFamily="34" charset="0"/>
            </a:endParaRPr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3776663" y="3087688"/>
            <a:ext cx="1376362" cy="2354262"/>
          </a:xfrm>
          <a:prstGeom prst="rect">
            <a:avLst/>
          </a:prstGeom>
          <a:solidFill>
            <a:srgbClr val="99CCFF"/>
          </a:solidFill>
          <a:ln w="12700" algn="ctr">
            <a:solidFill>
              <a:schemeClr val="tx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180975" indent="-1809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400">
                <a:cs typeface="Arial" panose="020B0604020202020204" pitchFamily="34" charset="0"/>
              </a:rPr>
              <a:t>Bullet 1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400">
                <a:cs typeface="Arial" panose="020B0604020202020204" pitchFamily="34" charset="0"/>
              </a:rPr>
              <a:t>Bullet 2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400">
                <a:cs typeface="Arial" panose="020B0604020202020204" pitchFamily="34" charset="0"/>
              </a:rPr>
              <a:t>Bullet 3</a:t>
            </a:r>
          </a:p>
          <a:p>
            <a:pPr eaLnBrk="1" hangingPunct="1">
              <a:spcBef>
                <a:spcPct val="0"/>
              </a:spcBef>
            </a:pPr>
            <a:endParaRPr lang="en-GB" altLang="en-US" sz="1400">
              <a:solidFill>
                <a:schemeClr val="accent2"/>
              </a:solidFill>
              <a:cs typeface="Arial" panose="020B0604020202020204" pitchFamily="34" charset="0"/>
            </a:endParaRPr>
          </a:p>
        </p:txBody>
      </p:sp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5284788" y="3087688"/>
            <a:ext cx="1376362" cy="2354262"/>
          </a:xfrm>
          <a:prstGeom prst="rect">
            <a:avLst/>
          </a:prstGeom>
          <a:solidFill>
            <a:srgbClr val="FFAB57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180975" indent="-1809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400">
                <a:cs typeface="Arial" panose="020B0604020202020204" pitchFamily="34" charset="0"/>
              </a:rPr>
              <a:t>Bullet 1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400">
                <a:cs typeface="Arial" panose="020B0604020202020204" pitchFamily="34" charset="0"/>
              </a:rPr>
              <a:t>Bullet 2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400">
                <a:cs typeface="Arial" panose="020B0604020202020204" pitchFamily="34" charset="0"/>
              </a:rPr>
              <a:t>Bullet 3</a:t>
            </a:r>
          </a:p>
          <a:p>
            <a:pPr eaLnBrk="1" hangingPunct="1">
              <a:spcBef>
                <a:spcPct val="0"/>
              </a:spcBef>
            </a:pPr>
            <a:endParaRPr lang="en-GB" altLang="en-US" sz="1400">
              <a:cs typeface="Arial" panose="020B0604020202020204" pitchFamily="34" charset="0"/>
            </a:endParaRPr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6796088" y="3087688"/>
            <a:ext cx="1376362" cy="2354262"/>
          </a:xfrm>
          <a:prstGeom prst="rect">
            <a:avLst/>
          </a:prstGeom>
          <a:solidFill>
            <a:srgbClr val="FFC993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180975" indent="-1809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400">
                <a:cs typeface="Arial" panose="020B0604020202020204" pitchFamily="34" charset="0"/>
              </a:rPr>
              <a:t>Bullet 1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400">
                <a:cs typeface="Arial" panose="020B0604020202020204" pitchFamily="34" charset="0"/>
              </a:rPr>
              <a:t>Bullet 2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400">
                <a:cs typeface="Arial" panose="020B0604020202020204" pitchFamily="34" charset="0"/>
              </a:rPr>
              <a:t>Bullet 3</a:t>
            </a:r>
          </a:p>
          <a:p>
            <a:pPr eaLnBrk="1" hangingPunct="1">
              <a:spcBef>
                <a:spcPct val="0"/>
              </a:spcBef>
            </a:pPr>
            <a:endParaRPr lang="en-GB" altLang="en-US" sz="1400">
              <a:solidFill>
                <a:schemeClr val="accent2"/>
              </a:solidFill>
              <a:cs typeface="Arial" panose="020B0604020202020204" pitchFamily="34" charset="0"/>
            </a:endParaRPr>
          </a:p>
        </p:txBody>
      </p:sp>
      <p:sp>
        <p:nvSpPr>
          <p:cNvPr id="13320" name="Freeform 8"/>
          <p:cNvSpPr>
            <a:spLocks/>
          </p:cNvSpPr>
          <p:nvPr/>
        </p:nvSpPr>
        <p:spPr bwMode="auto">
          <a:xfrm>
            <a:off x="2266950" y="1614488"/>
            <a:ext cx="1854200" cy="1270000"/>
          </a:xfrm>
          <a:custGeom>
            <a:avLst/>
            <a:gdLst>
              <a:gd name="T0" fmla="*/ 2147483646 w 1168"/>
              <a:gd name="T1" fmla="*/ 2147483646 h 800"/>
              <a:gd name="T2" fmla="*/ 2147483646 w 1168"/>
              <a:gd name="T3" fmla="*/ 0 h 800"/>
              <a:gd name="T4" fmla="*/ 0 w 1168"/>
              <a:gd name="T5" fmla="*/ 0 h 800"/>
              <a:gd name="T6" fmla="*/ 2147483646 w 1168"/>
              <a:gd name="T7" fmla="*/ 2147483646 h 800"/>
              <a:gd name="T8" fmla="*/ 2147483646 w 1168"/>
              <a:gd name="T9" fmla="*/ 2147483646 h 800"/>
              <a:gd name="T10" fmla="*/ 2147483646 w 1168"/>
              <a:gd name="T11" fmla="*/ 2147483646 h 800"/>
              <a:gd name="T12" fmla="*/ 0 w 1168"/>
              <a:gd name="T13" fmla="*/ 2147483646 h 800"/>
              <a:gd name="T14" fmla="*/ 2147483646 w 1168"/>
              <a:gd name="T15" fmla="*/ 2147483646 h 800"/>
              <a:gd name="T16" fmla="*/ 2147483646 w 1168"/>
              <a:gd name="T17" fmla="*/ 2147483646 h 800"/>
              <a:gd name="T18" fmla="*/ 2147483646 w 1168"/>
              <a:gd name="T19" fmla="*/ 2147483646 h 800"/>
              <a:gd name="T20" fmla="*/ 2147483646 w 1168"/>
              <a:gd name="T21" fmla="*/ 2147483646 h 8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168" h="800">
                <a:moveTo>
                  <a:pt x="1018" y="204"/>
                </a:moveTo>
                <a:lnTo>
                  <a:pt x="864" y="0"/>
                </a:lnTo>
                <a:lnTo>
                  <a:pt x="0" y="0"/>
                </a:lnTo>
                <a:lnTo>
                  <a:pt x="154" y="204"/>
                </a:lnTo>
                <a:lnTo>
                  <a:pt x="304" y="400"/>
                </a:lnTo>
                <a:lnTo>
                  <a:pt x="154" y="596"/>
                </a:lnTo>
                <a:lnTo>
                  <a:pt x="0" y="800"/>
                </a:lnTo>
                <a:lnTo>
                  <a:pt x="864" y="800"/>
                </a:lnTo>
                <a:lnTo>
                  <a:pt x="1018" y="596"/>
                </a:lnTo>
                <a:lnTo>
                  <a:pt x="1168" y="400"/>
                </a:lnTo>
                <a:lnTo>
                  <a:pt x="1018" y="204"/>
                </a:lnTo>
                <a:close/>
              </a:path>
            </a:pathLst>
          </a:custGeom>
          <a:solidFill>
            <a:srgbClr val="009193"/>
          </a:solidFill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321" name="Freeform 9"/>
          <p:cNvSpPr>
            <a:spLocks/>
          </p:cNvSpPr>
          <p:nvPr/>
        </p:nvSpPr>
        <p:spPr bwMode="auto">
          <a:xfrm>
            <a:off x="731838" y="1614488"/>
            <a:ext cx="1898650" cy="1270000"/>
          </a:xfrm>
          <a:custGeom>
            <a:avLst/>
            <a:gdLst>
              <a:gd name="T0" fmla="*/ 2147483646 w 1196"/>
              <a:gd name="T1" fmla="*/ 2147483646 h 800"/>
              <a:gd name="T2" fmla="*/ 2147483646 w 1196"/>
              <a:gd name="T3" fmla="*/ 0 h 800"/>
              <a:gd name="T4" fmla="*/ 0 w 1196"/>
              <a:gd name="T5" fmla="*/ 0 h 800"/>
              <a:gd name="T6" fmla="*/ 0 w 1196"/>
              <a:gd name="T7" fmla="*/ 2147483646 h 800"/>
              <a:gd name="T8" fmla="*/ 2147483646 w 1196"/>
              <a:gd name="T9" fmla="*/ 2147483646 h 800"/>
              <a:gd name="T10" fmla="*/ 2147483646 w 1196"/>
              <a:gd name="T11" fmla="*/ 2147483646 h 800"/>
              <a:gd name="T12" fmla="*/ 2147483646 w 1196"/>
              <a:gd name="T13" fmla="*/ 2147483646 h 800"/>
              <a:gd name="T14" fmla="*/ 2147483646 w 1196"/>
              <a:gd name="T15" fmla="*/ 2147483646 h 8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196" h="800">
                <a:moveTo>
                  <a:pt x="1046" y="204"/>
                </a:moveTo>
                <a:lnTo>
                  <a:pt x="892" y="0"/>
                </a:lnTo>
                <a:lnTo>
                  <a:pt x="0" y="0"/>
                </a:lnTo>
                <a:lnTo>
                  <a:pt x="0" y="800"/>
                </a:lnTo>
                <a:lnTo>
                  <a:pt x="892" y="800"/>
                </a:lnTo>
                <a:lnTo>
                  <a:pt x="1046" y="596"/>
                </a:lnTo>
                <a:lnTo>
                  <a:pt x="1196" y="400"/>
                </a:lnTo>
                <a:lnTo>
                  <a:pt x="1046" y="204"/>
                </a:lnTo>
                <a:close/>
              </a:path>
            </a:pathLst>
          </a:custGeom>
          <a:solidFill>
            <a:srgbClr val="748ED6"/>
          </a:solidFill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322" name="Freeform 10"/>
          <p:cNvSpPr>
            <a:spLocks/>
          </p:cNvSpPr>
          <p:nvPr/>
        </p:nvSpPr>
        <p:spPr bwMode="auto">
          <a:xfrm>
            <a:off x="3776663" y="1614488"/>
            <a:ext cx="1854200" cy="1270000"/>
          </a:xfrm>
          <a:custGeom>
            <a:avLst/>
            <a:gdLst>
              <a:gd name="T0" fmla="*/ 2147483646 w 1168"/>
              <a:gd name="T1" fmla="*/ 2147483646 h 800"/>
              <a:gd name="T2" fmla="*/ 2147483646 w 1168"/>
              <a:gd name="T3" fmla="*/ 0 h 800"/>
              <a:gd name="T4" fmla="*/ 0 w 1168"/>
              <a:gd name="T5" fmla="*/ 0 h 800"/>
              <a:gd name="T6" fmla="*/ 2147483646 w 1168"/>
              <a:gd name="T7" fmla="*/ 2147483646 h 800"/>
              <a:gd name="T8" fmla="*/ 2147483646 w 1168"/>
              <a:gd name="T9" fmla="*/ 2147483646 h 800"/>
              <a:gd name="T10" fmla="*/ 2147483646 w 1168"/>
              <a:gd name="T11" fmla="*/ 2147483646 h 800"/>
              <a:gd name="T12" fmla="*/ 0 w 1168"/>
              <a:gd name="T13" fmla="*/ 2147483646 h 800"/>
              <a:gd name="T14" fmla="*/ 2147483646 w 1168"/>
              <a:gd name="T15" fmla="*/ 2147483646 h 800"/>
              <a:gd name="T16" fmla="*/ 2147483646 w 1168"/>
              <a:gd name="T17" fmla="*/ 2147483646 h 800"/>
              <a:gd name="T18" fmla="*/ 2147483646 w 1168"/>
              <a:gd name="T19" fmla="*/ 2147483646 h 800"/>
              <a:gd name="T20" fmla="*/ 2147483646 w 1168"/>
              <a:gd name="T21" fmla="*/ 2147483646 h 8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168" h="800">
                <a:moveTo>
                  <a:pt x="1018" y="204"/>
                </a:moveTo>
                <a:lnTo>
                  <a:pt x="864" y="0"/>
                </a:lnTo>
                <a:lnTo>
                  <a:pt x="0" y="0"/>
                </a:lnTo>
                <a:lnTo>
                  <a:pt x="154" y="204"/>
                </a:lnTo>
                <a:lnTo>
                  <a:pt x="304" y="400"/>
                </a:lnTo>
                <a:lnTo>
                  <a:pt x="154" y="596"/>
                </a:lnTo>
                <a:lnTo>
                  <a:pt x="0" y="800"/>
                </a:lnTo>
                <a:lnTo>
                  <a:pt x="864" y="800"/>
                </a:lnTo>
                <a:lnTo>
                  <a:pt x="1018" y="596"/>
                </a:lnTo>
                <a:lnTo>
                  <a:pt x="1168" y="400"/>
                </a:lnTo>
                <a:lnTo>
                  <a:pt x="1018" y="204"/>
                </a:lnTo>
                <a:close/>
              </a:path>
            </a:pathLst>
          </a:custGeom>
          <a:solidFill>
            <a:srgbClr val="99CCFF"/>
          </a:solidFill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323" name="Freeform 11"/>
          <p:cNvSpPr>
            <a:spLocks/>
          </p:cNvSpPr>
          <p:nvPr/>
        </p:nvSpPr>
        <p:spPr bwMode="auto">
          <a:xfrm>
            <a:off x="5284788" y="1614488"/>
            <a:ext cx="1857375" cy="1270000"/>
          </a:xfrm>
          <a:custGeom>
            <a:avLst/>
            <a:gdLst>
              <a:gd name="T0" fmla="*/ 2147483646 w 1170"/>
              <a:gd name="T1" fmla="*/ 2147483646 h 800"/>
              <a:gd name="T2" fmla="*/ 2147483646 w 1170"/>
              <a:gd name="T3" fmla="*/ 0 h 800"/>
              <a:gd name="T4" fmla="*/ 0 w 1170"/>
              <a:gd name="T5" fmla="*/ 0 h 800"/>
              <a:gd name="T6" fmla="*/ 2147483646 w 1170"/>
              <a:gd name="T7" fmla="*/ 2147483646 h 800"/>
              <a:gd name="T8" fmla="*/ 2147483646 w 1170"/>
              <a:gd name="T9" fmla="*/ 2147483646 h 800"/>
              <a:gd name="T10" fmla="*/ 2147483646 w 1170"/>
              <a:gd name="T11" fmla="*/ 2147483646 h 800"/>
              <a:gd name="T12" fmla="*/ 0 w 1170"/>
              <a:gd name="T13" fmla="*/ 2147483646 h 800"/>
              <a:gd name="T14" fmla="*/ 2147483646 w 1170"/>
              <a:gd name="T15" fmla="*/ 2147483646 h 800"/>
              <a:gd name="T16" fmla="*/ 2147483646 w 1170"/>
              <a:gd name="T17" fmla="*/ 2147483646 h 800"/>
              <a:gd name="T18" fmla="*/ 2147483646 w 1170"/>
              <a:gd name="T19" fmla="*/ 2147483646 h 800"/>
              <a:gd name="T20" fmla="*/ 2147483646 w 1170"/>
              <a:gd name="T21" fmla="*/ 2147483646 h 8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170" h="800">
                <a:moveTo>
                  <a:pt x="1020" y="204"/>
                </a:moveTo>
                <a:lnTo>
                  <a:pt x="864" y="0"/>
                </a:lnTo>
                <a:lnTo>
                  <a:pt x="0" y="0"/>
                </a:lnTo>
                <a:lnTo>
                  <a:pt x="156" y="204"/>
                </a:lnTo>
                <a:lnTo>
                  <a:pt x="306" y="400"/>
                </a:lnTo>
                <a:lnTo>
                  <a:pt x="156" y="596"/>
                </a:lnTo>
                <a:lnTo>
                  <a:pt x="0" y="800"/>
                </a:lnTo>
                <a:lnTo>
                  <a:pt x="864" y="800"/>
                </a:lnTo>
                <a:lnTo>
                  <a:pt x="1020" y="596"/>
                </a:lnTo>
                <a:lnTo>
                  <a:pt x="1170" y="400"/>
                </a:lnTo>
                <a:lnTo>
                  <a:pt x="1020" y="204"/>
                </a:lnTo>
                <a:close/>
              </a:path>
            </a:pathLst>
          </a:custGeom>
          <a:solidFill>
            <a:srgbClr val="FFAB57"/>
          </a:solidFill>
          <a:ln w="12700" cmpd="sng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3324" name="Freeform 12"/>
          <p:cNvSpPr>
            <a:spLocks/>
          </p:cNvSpPr>
          <p:nvPr/>
        </p:nvSpPr>
        <p:spPr bwMode="auto">
          <a:xfrm>
            <a:off x="6796088" y="1614488"/>
            <a:ext cx="1854200" cy="1270000"/>
          </a:xfrm>
          <a:custGeom>
            <a:avLst/>
            <a:gdLst>
              <a:gd name="T0" fmla="*/ 2147483646 w 1168"/>
              <a:gd name="T1" fmla="*/ 2147483646 h 800"/>
              <a:gd name="T2" fmla="*/ 2147483646 w 1168"/>
              <a:gd name="T3" fmla="*/ 0 h 800"/>
              <a:gd name="T4" fmla="*/ 0 w 1168"/>
              <a:gd name="T5" fmla="*/ 0 h 800"/>
              <a:gd name="T6" fmla="*/ 2147483646 w 1168"/>
              <a:gd name="T7" fmla="*/ 2147483646 h 800"/>
              <a:gd name="T8" fmla="*/ 2147483646 w 1168"/>
              <a:gd name="T9" fmla="*/ 2147483646 h 800"/>
              <a:gd name="T10" fmla="*/ 2147483646 w 1168"/>
              <a:gd name="T11" fmla="*/ 2147483646 h 800"/>
              <a:gd name="T12" fmla="*/ 0 w 1168"/>
              <a:gd name="T13" fmla="*/ 2147483646 h 800"/>
              <a:gd name="T14" fmla="*/ 2147483646 w 1168"/>
              <a:gd name="T15" fmla="*/ 2147483646 h 800"/>
              <a:gd name="T16" fmla="*/ 2147483646 w 1168"/>
              <a:gd name="T17" fmla="*/ 2147483646 h 800"/>
              <a:gd name="T18" fmla="*/ 2147483646 w 1168"/>
              <a:gd name="T19" fmla="*/ 2147483646 h 800"/>
              <a:gd name="T20" fmla="*/ 2147483646 w 1168"/>
              <a:gd name="T21" fmla="*/ 2147483646 h 8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168" h="800">
                <a:moveTo>
                  <a:pt x="1018" y="204"/>
                </a:moveTo>
                <a:lnTo>
                  <a:pt x="864" y="0"/>
                </a:lnTo>
                <a:lnTo>
                  <a:pt x="0" y="0"/>
                </a:lnTo>
                <a:lnTo>
                  <a:pt x="154" y="204"/>
                </a:lnTo>
                <a:lnTo>
                  <a:pt x="304" y="400"/>
                </a:lnTo>
                <a:lnTo>
                  <a:pt x="154" y="596"/>
                </a:lnTo>
                <a:lnTo>
                  <a:pt x="0" y="800"/>
                </a:lnTo>
                <a:lnTo>
                  <a:pt x="864" y="800"/>
                </a:lnTo>
                <a:lnTo>
                  <a:pt x="1018" y="596"/>
                </a:lnTo>
                <a:lnTo>
                  <a:pt x="1168" y="400"/>
                </a:lnTo>
                <a:lnTo>
                  <a:pt x="1018" y="204"/>
                </a:lnTo>
                <a:close/>
              </a:path>
            </a:pathLst>
          </a:custGeom>
          <a:solidFill>
            <a:srgbClr val="FFC993"/>
          </a:solidFill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325" name="Text Box 13"/>
          <p:cNvSpPr txBox="1">
            <a:spLocks noChangeArrowheads="1"/>
          </p:cNvSpPr>
          <p:nvPr/>
        </p:nvSpPr>
        <p:spPr bwMode="auto">
          <a:xfrm>
            <a:off x="2916238" y="2066925"/>
            <a:ext cx="641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cs typeface="Arial" panose="020B0604020202020204" pitchFamily="34" charset="0"/>
              </a:rPr>
              <a:t>Plan</a:t>
            </a:r>
          </a:p>
        </p:txBody>
      </p:sp>
      <p:sp>
        <p:nvSpPr>
          <p:cNvPr id="13326" name="Text Box 14"/>
          <p:cNvSpPr txBox="1">
            <a:spLocks noChangeArrowheads="1"/>
          </p:cNvSpPr>
          <p:nvPr/>
        </p:nvSpPr>
        <p:spPr bwMode="auto">
          <a:xfrm>
            <a:off x="1031875" y="2065338"/>
            <a:ext cx="8953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2E4C9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cs typeface="Arial" panose="020B0604020202020204" pitchFamily="34" charset="0"/>
              </a:rPr>
              <a:t>Design</a:t>
            </a:r>
          </a:p>
        </p:txBody>
      </p:sp>
      <p:sp>
        <p:nvSpPr>
          <p:cNvPr id="13327" name="Text Box 15"/>
          <p:cNvSpPr txBox="1">
            <a:spLocks noChangeArrowheads="1"/>
          </p:cNvSpPr>
          <p:nvPr/>
        </p:nvSpPr>
        <p:spPr bwMode="auto">
          <a:xfrm>
            <a:off x="4446588" y="2066925"/>
            <a:ext cx="692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cs typeface="Arial" panose="020B0604020202020204" pitchFamily="34" charset="0"/>
              </a:rPr>
              <a:t>Build</a:t>
            </a:r>
          </a:p>
        </p:txBody>
      </p:sp>
      <p:sp>
        <p:nvSpPr>
          <p:cNvPr id="13328" name="Text Box 16"/>
          <p:cNvSpPr txBox="1">
            <a:spLocks noChangeArrowheads="1"/>
          </p:cNvSpPr>
          <p:nvPr/>
        </p:nvSpPr>
        <p:spPr bwMode="auto">
          <a:xfrm>
            <a:off x="5959475" y="2065338"/>
            <a:ext cx="628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cs typeface="Arial" panose="020B0604020202020204" pitchFamily="34" charset="0"/>
              </a:rPr>
              <a:t>Test</a:t>
            </a:r>
          </a:p>
        </p:txBody>
      </p:sp>
      <p:sp>
        <p:nvSpPr>
          <p:cNvPr id="13329" name="Text Box 17"/>
          <p:cNvSpPr txBox="1">
            <a:spLocks noChangeArrowheads="1"/>
          </p:cNvSpPr>
          <p:nvPr/>
        </p:nvSpPr>
        <p:spPr bwMode="auto">
          <a:xfrm>
            <a:off x="7366000" y="2066925"/>
            <a:ext cx="1073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cs typeface="Arial" panose="020B0604020202020204" pitchFamily="34" charset="0"/>
              </a:rPr>
              <a:t>Evaluate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5191125" cy="1143000"/>
          </a:xfr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en-US" smtClean="0"/>
              <a:t>Example of a table</a:t>
            </a:r>
            <a:endParaRPr lang="en-US" altLang="en-US" smtClean="0"/>
          </a:p>
        </p:txBody>
      </p:sp>
      <p:graphicFrame>
        <p:nvGraphicFramePr>
          <p:cNvPr id="19459" name="Group 3"/>
          <p:cNvGraphicFramePr>
            <a:graphicFrameLocks noGrp="1"/>
          </p:cNvGraphicFramePr>
          <p:nvPr>
            <p:ph type="tbl" idx="1"/>
          </p:nvPr>
        </p:nvGraphicFramePr>
        <p:xfrm>
          <a:off x="717550" y="1593850"/>
          <a:ext cx="7402513" cy="3441701"/>
        </p:xfrm>
        <a:graphic>
          <a:graphicData uri="http://schemas.openxmlformats.org/drawingml/2006/table">
            <a:tbl>
              <a:tblPr/>
              <a:tblGrid>
                <a:gridCol w="3702051"/>
                <a:gridCol w="3700462"/>
              </a:tblGrid>
              <a:tr h="547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Title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Title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82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Data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Data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2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1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2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2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2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389" name="Text Box 29"/>
          <p:cNvSpPr txBox="1">
            <a:spLocks noChangeArrowheads="1"/>
          </p:cNvSpPr>
          <p:nvPr/>
        </p:nvSpPr>
        <p:spPr bwMode="auto">
          <a:xfrm>
            <a:off x="717550" y="5545138"/>
            <a:ext cx="5002213" cy="923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74901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 b="1">
                <a:cs typeface="Arial" panose="020B0604020202020204" pitchFamily="34" charset="0"/>
              </a:rPr>
              <a:t>Note:  </a:t>
            </a:r>
            <a:r>
              <a:rPr lang="en-GB" altLang="en-US" sz="1800">
                <a:cs typeface="Arial" panose="020B0604020202020204" pitchFamily="34" charset="0"/>
              </a:rPr>
              <a:t>PowerPoint does not allow you to have nice default tables - but you can cut and paste this one</a:t>
            </a:r>
            <a:endParaRPr lang="en-US" altLang="en-US" sz="1800"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5226050" cy="1143000"/>
          </a:xfrm>
        </p:spPr>
        <p:txBody>
          <a:bodyPr/>
          <a:lstStyle/>
          <a:p>
            <a:pPr eaLnBrk="1" hangingPunct="1"/>
            <a:r>
              <a:rPr lang="en-GB" altLang="en-US" smtClean="0"/>
              <a:t>Examples of default styles</a:t>
            </a:r>
            <a:endParaRPr lang="en-US" altLang="en-US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42913" y="1820863"/>
            <a:ext cx="4689475" cy="4525962"/>
          </a:xfrm>
          <a:noFill/>
        </p:spPr>
        <p:txBody>
          <a:bodyPr/>
          <a:lstStyle/>
          <a:p>
            <a:pPr eaLnBrk="1" hangingPunct="1"/>
            <a:r>
              <a:rPr lang="en-GB" altLang="en-US" sz="2800" smtClean="0"/>
              <a:t>Text and lines are like this</a:t>
            </a:r>
          </a:p>
          <a:p>
            <a:pPr eaLnBrk="1" hangingPunct="1"/>
            <a:r>
              <a:rPr lang="en-GB" altLang="en-US" sz="2800" u="sng" smtClean="0">
                <a:solidFill>
                  <a:schemeClr val="hlink"/>
                </a:solidFill>
              </a:rPr>
              <a:t>Hyperlinks like this</a:t>
            </a:r>
          </a:p>
          <a:p>
            <a:pPr eaLnBrk="1" hangingPunct="1"/>
            <a:r>
              <a:rPr lang="en-GB" altLang="en-US" sz="2800" u="sng" smtClean="0">
                <a:solidFill>
                  <a:schemeClr val="folHlink"/>
                </a:solidFill>
              </a:rPr>
              <a:t>Visited hyperlinks like this</a:t>
            </a:r>
            <a:endParaRPr lang="en-US" altLang="en-US" sz="2800" u="sng" smtClean="0">
              <a:solidFill>
                <a:schemeClr val="folHlink"/>
              </a:solidFill>
            </a:endParaRPr>
          </a:p>
        </p:txBody>
      </p:sp>
      <p:graphicFrame>
        <p:nvGraphicFramePr>
          <p:cNvPr id="21508" name="Group 4"/>
          <p:cNvGraphicFramePr>
            <a:graphicFrameLocks noGrp="1"/>
          </p:cNvGraphicFramePr>
          <p:nvPr>
            <p:ph sz="half" idx="2"/>
          </p:nvPr>
        </p:nvGraphicFramePr>
        <p:xfrm>
          <a:off x="5432425" y="2001838"/>
          <a:ext cx="3171825" cy="1735137"/>
        </p:xfrm>
        <a:graphic>
          <a:graphicData uri="http://schemas.openxmlformats.org/drawingml/2006/table">
            <a:tbl>
              <a:tblPr/>
              <a:tblGrid>
                <a:gridCol w="1585912"/>
                <a:gridCol w="1585913"/>
              </a:tblGrid>
              <a:tr h="8683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Table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6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423" name="Rectangle 15"/>
          <p:cNvSpPr>
            <a:spLocks noChangeArrowheads="1"/>
          </p:cNvSpPr>
          <p:nvPr/>
        </p:nvSpPr>
        <p:spPr bwMode="auto">
          <a:xfrm>
            <a:off x="1620838" y="4581525"/>
            <a:ext cx="2232025" cy="13684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cs typeface="Arial" panose="020B0604020202020204" pitchFamily="34" charset="0"/>
              </a:rPr>
              <a:t>Text box</a:t>
            </a:r>
            <a:endParaRPr lang="en-US" altLang="en-US" sz="1800">
              <a:cs typeface="Arial" panose="020B0604020202020204" pitchFamily="34" charset="0"/>
            </a:endParaRPr>
          </a:p>
        </p:txBody>
      </p:sp>
      <p:sp>
        <p:nvSpPr>
          <p:cNvPr id="17424" name="Rectangle 16"/>
          <p:cNvSpPr>
            <a:spLocks noChangeArrowheads="1"/>
          </p:cNvSpPr>
          <p:nvPr/>
        </p:nvSpPr>
        <p:spPr bwMode="auto">
          <a:xfrm>
            <a:off x="4500563" y="4581525"/>
            <a:ext cx="2232025" cy="13684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cs typeface="Arial" panose="020B0604020202020204" pitchFamily="34" charset="0"/>
              </a:rPr>
              <a:t>Text box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cs typeface="Arial" panose="020B0604020202020204" pitchFamily="34" charset="0"/>
              </a:rPr>
              <a:t>With shadow</a:t>
            </a:r>
            <a:endParaRPr lang="en-US" altLang="en-US" sz="1800"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9750" y="1524000"/>
            <a:ext cx="7667625" cy="50736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/>
          </a:p>
        </p:txBody>
      </p:sp>
      <p:sp>
        <p:nvSpPr>
          <p:cNvPr id="19459" name="Rectangle 2"/>
          <p:cNvSpPr>
            <a:spLocks noChangeArrowheads="1"/>
          </p:cNvSpPr>
          <p:nvPr/>
        </p:nvSpPr>
        <p:spPr bwMode="auto">
          <a:xfrm>
            <a:off x="539750" y="1268413"/>
            <a:ext cx="8208963" cy="532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FD7FC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9460" name="Rectangle 3"/>
          <p:cNvSpPr>
            <a:spLocks noGrp="1" noChangeArrowheads="1"/>
          </p:cNvSpPr>
          <p:nvPr>
            <p:ph type="title"/>
          </p:nvPr>
        </p:nvSpPr>
        <p:spPr>
          <a:xfrm>
            <a:off x="484188" y="274638"/>
            <a:ext cx="5127625" cy="1143000"/>
          </a:xfrm>
        </p:spPr>
        <p:txBody>
          <a:bodyPr/>
          <a:lstStyle/>
          <a:p>
            <a:pPr eaLnBrk="1" hangingPunct="1"/>
            <a:r>
              <a:rPr lang="en-GB" altLang="en-US" smtClean="0"/>
              <a:t>Use of templates</a:t>
            </a:r>
            <a:endParaRPr lang="en-US" altLang="en-US" smtClean="0"/>
          </a:p>
        </p:txBody>
      </p:sp>
      <p:sp>
        <p:nvSpPr>
          <p:cNvPr id="19461" name="Text Box 4"/>
          <p:cNvSpPr txBox="1">
            <a:spLocks noChangeArrowheads="1"/>
          </p:cNvSpPr>
          <p:nvPr/>
        </p:nvSpPr>
        <p:spPr bwMode="auto">
          <a:xfrm>
            <a:off x="1150938" y="1711325"/>
            <a:ext cx="69500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2000" b="1">
                <a:cs typeface="Arial" panose="020B0604020202020204" pitchFamily="34" charset="0"/>
              </a:rPr>
              <a:t>You are free to use these templates for your personal and business presentations.</a:t>
            </a:r>
          </a:p>
        </p:txBody>
      </p:sp>
      <p:sp>
        <p:nvSpPr>
          <p:cNvPr id="19462" name="Text Box 5"/>
          <p:cNvSpPr txBox="1">
            <a:spLocks noChangeArrowheads="1"/>
          </p:cNvSpPr>
          <p:nvPr/>
        </p:nvSpPr>
        <p:spPr bwMode="auto">
          <a:xfrm>
            <a:off x="1150938" y="3140075"/>
            <a:ext cx="3409950" cy="225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65113" indent="-265113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600" b="1" u="sng">
                <a:cs typeface="Arial" panose="020B0604020202020204" pitchFamily="34" charset="0"/>
              </a:rPr>
              <a:t>Do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GB" altLang="en-US" sz="1400">
                <a:cs typeface="Arial" panose="020B0604020202020204" pitchFamily="34" charset="0"/>
              </a:rPr>
              <a:t>Use these templates for your presentations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GB" altLang="en-US" sz="1400">
                <a:cs typeface="Arial" panose="020B0604020202020204" pitchFamily="34" charset="0"/>
              </a:rPr>
              <a:t>Display your presentation on a web site provided that it is not for the purpose of downloading the template.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US" altLang="en-US" sz="1400">
                <a:cs typeface="Arial" panose="020B0604020202020204" pitchFamily="34" charset="0"/>
              </a:rPr>
              <a:t>If you like these templates, we would always appreciate a link back to our website.  Many thanks.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19463" name="Text Box 6"/>
          <p:cNvSpPr txBox="1">
            <a:spLocks noChangeArrowheads="1"/>
          </p:cNvSpPr>
          <p:nvPr/>
        </p:nvSpPr>
        <p:spPr bwMode="auto">
          <a:xfrm>
            <a:off x="4495800" y="3140075"/>
            <a:ext cx="3640138" cy="203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65113" indent="-265113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600" b="1" u="sng">
                <a:cs typeface="Arial" panose="020B0604020202020204" pitchFamily="34" charset="0"/>
              </a:rPr>
              <a:t>Don’t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û"/>
            </a:pPr>
            <a:r>
              <a:rPr lang="en-GB" altLang="en-US" sz="1400">
                <a:cs typeface="Arial" panose="020B0604020202020204" pitchFamily="34" charset="0"/>
              </a:rPr>
              <a:t>Resell or distribute these templates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û"/>
            </a:pPr>
            <a:r>
              <a:rPr lang="en-GB" altLang="en-US" sz="1400">
                <a:cs typeface="Arial" panose="020B0604020202020204" pitchFamily="34" charset="0"/>
              </a:rPr>
              <a:t>Put these templates on a website for download.  This includes uploading them onto file sharing networks like Slideshare, Myspace, Facebook, bit torrent etc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û"/>
            </a:pPr>
            <a:r>
              <a:rPr lang="en-GB" altLang="en-US" sz="1400">
                <a:cs typeface="Arial" panose="020B0604020202020204" pitchFamily="34" charset="0"/>
              </a:rPr>
              <a:t>Pass off any of our created content as your own work</a:t>
            </a:r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19464" name="Text Box 7"/>
          <p:cNvSpPr txBox="1">
            <a:spLocks noChangeArrowheads="1"/>
          </p:cNvSpPr>
          <p:nvPr/>
        </p:nvSpPr>
        <p:spPr bwMode="auto">
          <a:xfrm>
            <a:off x="1042988" y="5422900"/>
            <a:ext cx="7164387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74901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1" algn="ctr" eaLnBrk="1" hangingPunct="1">
              <a:lnSpc>
                <a:spcPct val="90000"/>
              </a:lnSpc>
              <a:buClr>
                <a:schemeClr val="accent1"/>
              </a:buClr>
              <a:buFontTx/>
              <a:buNone/>
            </a:pPr>
            <a:r>
              <a:rPr lang="en-GB" altLang="en-US" sz="2000" b="1">
                <a:cs typeface="Arial" panose="020B0604020202020204" pitchFamily="34" charset="0"/>
              </a:rPr>
              <a:t>You can find many more free PowerPoint templates on the Presentation Magazine website </a:t>
            </a:r>
            <a:r>
              <a:rPr lang="en-GB" altLang="en-US" sz="2000" b="1">
                <a:cs typeface="Arial" panose="020B0604020202020204" pitchFamily="34" charset="0"/>
                <a:hlinkClick r:id="rId3"/>
              </a:rPr>
              <a:t>www.presentationmagazine.com</a:t>
            </a:r>
            <a:r>
              <a:rPr lang="en-GB" altLang="en-US" sz="2000" b="1">
                <a:cs typeface="Arial" panose="020B0604020202020204" pitchFamily="34" charset="0"/>
              </a:rPr>
              <a:t>  </a:t>
            </a:r>
            <a:endParaRPr lang="en-US" altLang="en-US" sz="2000" b="1">
              <a:cs typeface="Arial" panose="020B0604020202020204" pitchFamily="34" charset="0"/>
            </a:endParaRPr>
          </a:p>
        </p:txBody>
      </p:sp>
      <p:sp>
        <p:nvSpPr>
          <p:cNvPr id="19465" name="Text Box 8"/>
          <p:cNvSpPr txBox="1">
            <a:spLocks noChangeArrowheads="1"/>
          </p:cNvSpPr>
          <p:nvPr/>
        </p:nvSpPr>
        <p:spPr bwMode="auto">
          <a:xfrm>
            <a:off x="1150938" y="2608263"/>
            <a:ext cx="6926262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1400">
                <a:cs typeface="Arial" panose="020B0604020202020204" pitchFamily="34" charset="0"/>
              </a:rPr>
              <a:t>We have put a lot of work into developing all these templates and retain the copyright in them.  You can use them freely providing that you do not redistribute or sell them.</a:t>
            </a:r>
            <a:endParaRPr lang="en-US" altLang="en-US" sz="1400"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E2FAD"/>
        </a:dk1>
        <a:lt1>
          <a:srgbClr val="FFFFFF"/>
        </a:lt1>
        <a:dk2>
          <a:srgbClr val="0E2FAD"/>
        </a:dk2>
        <a:lt2>
          <a:srgbClr val="B3CCE6"/>
        </a:lt2>
        <a:accent1>
          <a:srgbClr val="7FD7FC"/>
        </a:accent1>
        <a:accent2>
          <a:srgbClr val="6BA7F8"/>
        </a:accent2>
        <a:accent3>
          <a:srgbClr val="FFFFFF"/>
        </a:accent3>
        <a:accent4>
          <a:srgbClr val="0A2793"/>
        </a:accent4>
        <a:accent5>
          <a:srgbClr val="C0E8FD"/>
        </a:accent5>
        <a:accent6>
          <a:srgbClr val="6097E1"/>
        </a:accent6>
        <a:hlink>
          <a:srgbClr val="FFAB57"/>
        </a:hlink>
        <a:folHlink>
          <a:srgbClr val="007B7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E2FAD"/>
        </a:dk1>
        <a:lt1>
          <a:srgbClr val="FFFFFF"/>
        </a:lt1>
        <a:dk2>
          <a:srgbClr val="0E2FAD"/>
        </a:dk2>
        <a:lt2>
          <a:srgbClr val="B3CCE6"/>
        </a:lt2>
        <a:accent1>
          <a:srgbClr val="7FD7FC"/>
        </a:accent1>
        <a:accent2>
          <a:srgbClr val="6BA7F8"/>
        </a:accent2>
        <a:accent3>
          <a:srgbClr val="FFFFFF"/>
        </a:accent3>
        <a:accent4>
          <a:srgbClr val="0A2793"/>
        </a:accent4>
        <a:accent5>
          <a:srgbClr val="C0E8FD"/>
        </a:accent5>
        <a:accent6>
          <a:srgbClr val="6097E1"/>
        </a:accent6>
        <a:hlink>
          <a:srgbClr val="FF9D3B"/>
        </a:hlink>
        <a:folHlink>
          <a:srgbClr val="007B7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</TotalTime>
  <Words>294</Words>
  <Application>Microsoft Office PowerPoint</Application>
  <PresentationFormat>On-screen Show (4:3)</PresentationFormat>
  <Paragraphs>77</Paragraphs>
  <Slides>9</Slides>
  <Notes>8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Default Design</vt:lpstr>
      <vt:lpstr>Chart</vt:lpstr>
      <vt:lpstr>PowerPoint  Template</vt:lpstr>
      <vt:lpstr>Example Bullet Point Slide</vt:lpstr>
      <vt:lpstr>Colour scheme</vt:lpstr>
      <vt:lpstr>Sample Graph (3 colours)</vt:lpstr>
      <vt:lpstr>Picture slide</vt:lpstr>
      <vt:lpstr>Process Flow</vt:lpstr>
      <vt:lpstr>Example of a table</vt:lpstr>
      <vt:lpstr>Examples of default styles</vt:lpstr>
      <vt:lpstr>Use of templates</vt:lpstr>
    </vt:vector>
  </TitlesOfParts>
  <Company>Clearly Presented Ltd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Standard PowerPoint Template</dc:title>
  <dc:creator>Presentation Magazine</dc:creator>
  <cp:lastModifiedBy>zamani</cp:lastModifiedBy>
  <cp:revision>36</cp:revision>
  <dcterms:created xsi:type="dcterms:W3CDTF">2009-11-03T13:35:13Z</dcterms:created>
  <dcterms:modified xsi:type="dcterms:W3CDTF">2016-04-18T08:24:32Z</dcterms:modified>
</cp:coreProperties>
</file>