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8" r:id="rId3"/>
    <p:sldId id="259" r:id="rId4"/>
    <p:sldId id="260" r:id="rId5"/>
    <p:sldId id="261" r:id="rId6"/>
    <p:sldId id="262"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72" autoAdjust="0"/>
    <p:restoredTop sz="91734" autoAdjust="0"/>
  </p:normalViewPr>
  <p:slideViewPr>
    <p:cSldViewPr snapToObjects="1">
      <p:cViewPr>
        <p:scale>
          <a:sx n="100" d="100"/>
          <a:sy n="100" d="100"/>
        </p:scale>
        <p:origin x="-1860" y="-4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EB5DC591-DB8B-4D55-87DC-B4130780CA7D}" type="slidenum">
              <a:rPr lang="en-US" altLang="en-US"/>
              <a:pPr>
                <a:defRPr/>
              </a:pPr>
              <a:t>‹#›</a:t>
            </a:fld>
            <a:endParaRPr lang="en-US" altLang="en-US"/>
          </a:p>
        </p:txBody>
      </p:sp>
    </p:spTree>
    <p:extLst>
      <p:ext uri="{BB962C8B-B14F-4D97-AF65-F5344CB8AC3E}">
        <p14:creationId xmlns:p14="http://schemas.microsoft.com/office/powerpoint/2010/main" val="846324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8D7E51C8-160B-4D99-BADF-ABE6E022EC5E}" type="slidenum">
              <a:rPr lang="en-US" altLang="en-US"/>
              <a:pPr>
                <a:defRPr/>
              </a:pPr>
              <a:t>‹#›</a:t>
            </a:fld>
            <a:endParaRPr lang="en-US" altLang="en-US"/>
          </a:p>
        </p:txBody>
      </p:sp>
    </p:spTree>
    <p:extLst>
      <p:ext uri="{BB962C8B-B14F-4D97-AF65-F5344CB8AC3E}">
        <p14:creationId xmlns:p14="http://schemas.microsoft.com/office/powerpoint/2010/main" val="19812893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B4A3241-5FDA-490C-A29F-FE9B4E8A12BF}" type="slidenum">
              <a:rPr lang="en-US" altLang="en-US"/>
              <a:pPr/>
              <a:t>1</a:t>
            </a:fld>
            <a:endParaRPr lang="en-US" altLang="en-US"/>
          </a:p>
        </p:txBody>
      </p:sp>
      <p:sp>
        <p:nvSpPr>
          <p:cNvPr id="6147" name="Rectangle 2"/>
          <p:cNvSpPr>
            <a:spLocks noRo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941882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1473395-BF84-4B2B-B5A5-5609910A74CF}" type="slidenum">
              <a:rPr lang="en-US" altLang="en-US"/>
              <a:pPr/>
              <a:t>2</a:t>
            </a:fld>
            <a:endParaRPr lang="en-US" altLang="en-US"/>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515658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AE9623F-1A16-466F-A542-C178D8D98A0B}" type="slidenum">
              <a:rPr lang="en-US" altLang="en-US"/>
              <a:pPr/>
              <a:t>3</a:t>
            </a:fld>
            <a:endParaRPr lang="en-US" altLang="en-US"/>
          </a:p>
        </p:txBody>
      </p:sp>
      <p:sp>
        <p:nvSpPr>
          <p:cNvPr id="10243" name="Rectangle 2"/>
          <p:cNvSpPr>
            <a:spLocks noRo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595668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C711818E-CB81-4674-A753-8ACC89EE4DDB}" type="slidenum">
              <a:rPr lang="en-US" altLang="en-US"/>
              <a:pPr/>
              <a:t>4</a:t>
            </a:fld>
            <a:endParaRPr lang="en-US" altLang="en-US"/>
          </a:p>
        </p:txBody>
      </p:sp>
      <p:sp>
        <p:nvSpPr>
          <p:cNvPr id="12291" name="Rectangle 2"/>
          <p:cNvSpPr>
            <a:spLocks noRo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4869713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8FF3D4C-EB7B-45EF-9976-64A81FFA4D01}" type="slidenum">
              <a:rPr lang="en-US" altLang="en-US"/>
              <a:pPr/>
              <a:t>5</a:t>
            </a:fld>
            <a:endParaRPr lang="en-US" altLang="en-US"/>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8169276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8FB6D9D-FAC3-421F-8EDC-43B9CE791F2A}" type="slidenum">
              <a:rPr lang="en-US" altLang="en-US"/>
              <a:pPr/>
              <a:t>6</a:t>
            </a:fld>
            <a:endParaRPr lang="en-US" altLang="en-US"/>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0240621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fern"/>
          <p:cNvPicPr>
            <a:picLocks noChangeAspect="1" noChangeArrowheads="1"/>
          </p:cNvPicPr>
          <p:nvPr userDrawn="1"/>
        </p:nvPicPr>
        <p:blipFill>
          <a:blip r:embed="rId2">
            <a:extLst>
              <a:ext uri="{28A0092B-C50C-407E-A947-70E740481C1C}">
                <a14:useLocalDpi xmlns:a14="http://schemas.microsoft.com/office/drawing/2010/main" val="0"/>
              </a:ext>
            </a:extLst>
          </a:blip>
          <a:srcRect l="18750" r="24529"/>
          <a:stretch>
            <a:fillRect/>
          </a:stretch>
        </p:blipFill>
        <p:spPr bwMode="auto">
          <a:xfrm>
            <a:off x="6324600" y="0"/>
            <a:ext cx="28194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descr="fern"/>
          <p:cNvPicPr>
            <a:picLocks noChangeAspect="1" noChangeArrowheads="1"/>
          </p:cNvPicPr>
          <p:nvPr userDrawn="1"/>
        </p:nvPicPr>
        <p:blipFill>
          <a:blip r:embed="rId2">
            <a:extLst>
              <a:ext uri="{28A0092B-C50C-407E-A947-70E740481C1C}">
                <a14:useLocalDpi xmlns:a14="http://schemas.microsoft.com/office/drawing/2010/main" val="0"/>
              </a:ext>
            </a:extLst>
          </a:blip>
          <a:srcRect l="21815"/>
          <a:stretch>
            <a:fillRect/>
          </a:stretch>
        </p:blipFill>
        <p:spPr bwMode="auto">
          <a:xfrm>
            <a:off x="0" y="0"/>
            <a:ext cx="3886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1196975"/>
            <a:ext cx="7772400" cy="1470025"/>
          </a:xfrm>
        </p:spPr>
        <p:txBody>
          <a:bodyPr/>
          <a:lstStyle>
            <a:lvl1pPr>
              <a:defRPr/>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6" name="Rectangle 4"/>
          <p:cNvSpPr>
            <a:spLocks noGrp="1" noChangeArrowheads="1"/>
          </p:cNvSpPr>
          <p:nvPr>
            <p:ph type="dt" sz="half" idx="10"/>
          </p:nvPr>
        </p:nvSpPr>
        <p:spPr/>
        <p:txBody>
          <a:bodyPr/>
          <a:lstStyle>
            <a:lvl1pPr>
              <a:defRPr smtClean="0"/>
            </a:lvl1pPr>
          </a:lstStyle>
          <a:p>
            <a:pPr>
              <a:defRPr/>
            </a:pPr>
            <a:endParaRPr lang="en-US" altLang="en-US"/>
          </a:p>
        </p:txBody>
      </p:sp>
      <p:sp>
        <p:nvSpPr>
          <p:cNvPr id="7" name="Rectangle 5"/>
          <p:cNvSpPr>
            <a:spLocks noGrp="1" noChangeArrowheads="1"/>
          </p:cNvSpPr>
          <p:nvPr>
            <p:ph type="ftr" sz="quarter" idx="11"/>
          </p:nvPr>
        </p:nvSpPr>
        <p:spPr/>
        <p:txBody>
          <a:bodyPr/>
          <a:lstStyle>
            <a:lvl1pPr>
              <a:defRPr smtClean="0"/>
            </a:lvl1pPr>
          </a:lstStyle>
          <a:p>
            <a:pPr>
              <a:defRPr/>
            </a:pPr>
            <a:endParaRPr lang="en-US" altLang="en-US"/>
          </a:p>
        </p:txBody>
      </p:sp>
      <p:sp>
        <p:nvSpPr>
          <p:cNvPr id="8" name="Rectangle 6"/>
          <p:cNvSpPr>
            <a:spLocks noGrp="1" noChangeArrowheads="1"/>
          </p:cNvSpPr>
          <p:nvPr>
            <p:ph type="sldNum" sz="quarter" idx="12"/>
          </p:nvPr>
        </p:nvSpPr>
        <p:spPr/>
        <p:txBody>
          <a:bodyPr/>
          <a:lstStyle>
            <a:lvl1pPr>
              <a:defRPr smtClean="0"/>
            </a:lvl1pPr>
          </a:lstStyle>
          <a:p>
            <a:pPr>
              <a:defRPr/>
            </a:pPr>
            <a:fld id="{91CF22A9-F1D5-48DB-88CC-08E7A9B44D9B}" type="slidenum">
              <a:rPr lang="en-US" altLang="en-US"/>
              <a:pPr>
                <a:defRPr/>
              </a:pPr>
              <a:t>‹#›</a:t>
            </a:fld>
            <a:endParaRPr lang="en-US" altLang="en-US"/>
          </a:p>
        </p:txBody>
      </p:sp>
    </p:spTree>
    <p:extLst>
      <p:ext uri="{BB962C8B-B14F-4D97-AF65-F5344CB8AC3E}">
        <p14:creationId xmlns:p14="http://schemas.microsoft.com/office/powerpoint/2010/main" val="63823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882C5951-F3FC-4B66-A461-12C9A8FAFD9A}" type="slidenum">
              <a:rPr lang="en-US" altLang="en-US"/>
              <a:pPr>
                <a:defRPr/>
              </a:pPr>
              <a:t>‹#›</a:t>
            </a:fld>
            <a:endParaRPr lang="en-US" altLang="en-US"/>
          </a:p>
        </p:txBody>
      </p:sp>
    </p:spTree>
    <p:extLst>
      <p:ext uri="{BB962C8B-B14F-4D97-AF65-F5344CB8AC3E}">
        <p14:creationId xmlns:p14="http://schemas.microsoft.com/office/powerpoint/2010/main" val="5962993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DFC7653A-C538-4C11-B42D-E883F5EC9847}" type="slidenum">
              <a:rPr lang="en-US" altLang="en-US"/>
              <a:pPr>
                <a:defRPr/>
              </a:pPr>
              <a:t>‹#›</a:t>
            </a:fld>
            <a:endParaRPr lang="en-US" altLang="en-US"/>
          </a:p>
        </p:txBody>
      </p:sp>
    </p:spTree>
    <p:extLst>
      <p:ext uri="{BB962C8B-B14F-4D97-AF65-F5344CB8AC3E}">
        <p14:creationId xmlns:p14="http://schemas.microsoft.com/office/powerpoint/2010/main" val="421925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B960B8E6-7352-444D-A9F1-FF212932BF6A}" type="slidenum">
              <a:rPr lang="en-US" altLang="en-US"/>
              <a:pPr>
                <a:defRPr/>
              </a:pPr>
              <a:t>‹#›</a:t>
            </a:fld>
            <a:endParaRPr lang="en-US" altLang="en-US"/>
          </a:p>
        </p:txBody>
      </p:sp>
    </p:spTree>
    <p:extLst>
      <p:ext uri="{BB962C8B-B14F-4D97-AF65-F5344CB8AC3E}">
        <p14:creationId xmlns:p14="http://schemas.microsoft.com/office/powerpoint/2010/main" val="9917040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134DB20F-EB77-4E70-94BD-E8F36A7AE94D}" type="slidenum">
              <a:rPr lang="en-US" altLang="en-US"/>
              <a:pPr>
                <a:defRPr/>
              </a:pPr>
              <a:t>‹#›</a:t>
            </a:fld>
            <a:endParaRPr lang="en-US" altLang="en-US"/>
          </a:p>
        </p:txBody>
      </p:sp>
    </p:spTree>
    <p:extLst>
      <p:ext uri="{BB962C8B-B14F-4D97-AF65-F5344CB8AC3E}">
        <p14:creationId xmlns:p14="http://schemas.microsoft.com/office/powerpoint/2010/main" val="2066239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1D7E374-52B0-4906-BD23-785B8B2F376F}" type="slidenum">
              <a:rPr lang="en-US" altLang="en-US"/>
              <a:pPr>
                <a:defRPr/>
              </a:pPr>
              <a:t>‹#›</a:t>
            </a:fld>
            <a:endParaRPr lang="en-US" altLang="en-US"/>
          </a:p>
        </p:txBody>
      </p:sp>
    </p:spTree>
    <p:extLst>
      <p:ext uri="{BB962C8B-B14F-4D97-AF65-F5344CB8AC3E}">
        <p14:creationId xmlns:p14="http://schemas.microsoft.com/office/powerpoint/2010/main" val="2814050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1238A2D-722F-4E67-9ADE-40AF68C9A669}" type="slidenum">
              <a:rPr lang="en-US" altLang="en-US"/>
              <a:pPr>
                <a:defRPr/>
              </a:pPr>
              <a:t>‹#›</a:t>
            </a:fld>
            <a:endParaRPr lang="en-US" altLang="en-US"/>
          </a:p>
        </p:txBody>
      </p:sp>
    </p:spTree>
    <p:extLst>
      <p:ext uri="{BB962C8B-B14F-4D97-AF65-F5344CB8AC3E}">
        <p14:creationId xmlns:p14="http://schemas.microsoft.com/office/powerpoint/2010/main" val="13164362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B94BD333-12BE-4175-9B5E-E438A7798BD0}" type="slidenum">
              <a:rPr lang="en-US" altLang="en-US"/>
              <a:pPr>
                <a:defRPr/>
              </a:pPr>
              <a:t>‹#›</a:t>
            </a:fld>
            <a:endParaRPr lang="en-US" altLang="en-US"/>
          </a:p>
        </p:txBody>
      </p:sp>
    </p:spTree>
    <p:extLst>
      <p:ext uri="{BB962C8B-B14F-4D97-AF65-F5344CB8AC3E}">
        <p14:creationId xmlns:p14="http://schemas.microsoft.com/office/powerpoint/2010/main" val="1856036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FBB5F12E-1711-47E1-862B-6F911B1DDD7F}" type="slidenum">
              <a:rPr lang="en-US" altLang="en-US"/>
              <a:pPr>
                <a:defRPr/>
              </a:pPr>
              <a:t>‹#›</a:t>
            </a:fld>
            <a:endParaRPr lang="en-US" altLang="en-US"/>
          </a:p>
        </p:txBody>
      </p:sp>
    </p:spTree>
    <p:extLst>
      <p:ext uri="{BB962C8B-B14F-4D97-AF65-F5344CB8AC3E}">
        <p14:creationId xmlns:p14="http://schemas.microsoft.com/office/powerpoint/2010/main" val="2380394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87C7FDF1-DD82-4FE7-8958-07FB3966E6EF}" type="slidenum">
              <a:rPr lang="en-US" altLang="en-US"/>
              <a:pPr>
                <a:defRPr/>
              </a:pPr>
              <a:t>‹#›</a:t>
            </a:fld>
            <a:endParaRPr lang="en-US" altLang="en-US"/>
          </a:p>
        </p:txBody>
      </p:sp>
    </p:spTree>
    <p:extLst>
      <p:ext uri="{BB962C8B-B14F-4D97-AF65-F5344CB8AC3E}">
        <p14:creationId xmlns:p14="http://schemas.microsoft.com/office/powerpoint/2010/main" val="791294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FC024299-703D-427A-BB8D-DA0BD0EA8045}" type="slidenum">
              <a:rPr lang="en-US" altLang="en-US"/>
              <a:pPr>
                <a:defRPr/>
              </a:pPr>
              <a:t>‹#›</a:t>
            </a:fld>
            <a:endParaRPr lang="en-US" altLang="en-US"/>
          </a:p>
        </p:txBody>
      </p:sp>
    </p:spTree>
    <p:extLst>
      <p:ext uri="{BB962C8B-B14F-4D97-AF65-F5344CB8AC3E}">
        <p14:creationId xmlns:p14="http://schemas.microsoft.com/office/powerpoint/2010/main" val="387411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37BE6AA6-45E0-4F2C-B45F-22648B6E8392}" type="slidenum">
              <a:rPr lang="en-US" altLang="en-US"/>
              <a:pPr>
                <a:defRPr/>
              </a:pPr>
              <a:t>‹#›</a:t>
            </a:fld>
            <a:endParaRPr lang="en-US" altLang="en-US"/>
          </a:p>
        </p:txBody>
      </p:sp>
    </p:spTree>
    <p:extLst>
      <p:ext uri="{BB962C8B-B14F-4D97-AF65-F5344CB8AC3E}">
        <p14:creationId xmlns:p14="http://schemas.microsoft.com/office/powerpoint/2010/main" val="8303006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634253C9-69DC-42E8-B9E6-690F673F0AB5}" type="slidenum">
              <a:rPr lang="en-US" altLang="en-US"/>
              <a:pPr>
                <a:defRPr/>
              </a:pPr>
              <a:t>‹#›</a:t>
            </a:fld>
            <a:endParaRPr lang="en-US" altLang="en-US"/>
          </a:p>
        </p:txBody>
      </p:sp>
    </p:spTree>
    <p:extLst>
      <p:ext uri="{BB962C8B-B14F-4D97-AF65-F5344CB8AC3E}">
        <p14:creationId xmlns:p14="http://schemas.microsoft.com/office/powerpoint/2010/main" val="3192499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fern"/>
          <p:cNvPicPr>
            <a:picLocks noChangeAspect="1" noChangeArrowheads="1"/>
          </p:cNvPicPr>
          <p:nvPr userDrawn="1"/>
        </p:nvPicPr>
        <p:blipFill>
          <a:blip r:embed="rId15">
            <a:extLst>
              <a:ext uri="{28A0092B-C50C-407E-A947-70E740481C1C}">
                <a14:useLocalDpi xmlns:a14="http://schemas.microsoft.com/office/drawing/2010/main" val="0"/>
              </a:ext>
            </a:extLst>
          </a:blip>
          <a:srcRect r="9914"/>
          <a:stretch>
            <a:fillRect/>
          </a:stretch>
        </p:blipFill>
        <p:spPr bwMode="auto">
          <a:xfrm>
            <a:off x="6172200" y="1905000"/>
            <a:ext cx="29718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B62B2A2B-55BB-468A-8466-F8BF823038B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pPr eaLnBrk="1" hangingPunct="1"/>
            <a:r>
              <a:rPr lang="en-GB" altLang="en-US" sz="9600" b="1" smtClean="0">
                <a:solidFill>
                  <a:srgbClr val="008080"/>
                </a:solidFill>
              </a:rPr>
              <a:t>Fern</a:t>
            </a:r>
            <a:endParaRPr lang="en-US" altLang="en-US" smtClean="0"/>
          </a:p>
        </p:txBody>
      </p:sp>
      <p:sp>
        <p:nvSpPr>
          <p:cNvPr id="5123" name="Rectangle 6"/>
          <p:cNvSpPr>
            <a:spLocks noGrp="1" noChangeArrowheads="1"/>
          </p:cNvSpPr>
          <p:nvPr>
            <p:ph type="subTitle" idx="1"/>
          </p:nvPr>
        </p:nvSpPr>
        <p:spPr>
          <a:xfrm>
            <a:off x="1371600" y="2362200"/>
            <a:ext cx="6400800" cy="1752600"/>
          </a:xfrm>
        </p:spPr>
        <p:txBody>
          <a:bodyPr/>
          <a:lstStyle/>
          <a:p>
            <a:pPr eaLnBrk="1" hangingPunct="1"/>
            <a:r>
              <a:rPr lang="en-US" altLang="en-US" sz="5400" smtClean="0">
                <a:solidFill>
                  <a:schemeClr val="bg2"/>
                </a:solidFill>
              </a:rPr>
              <a:t>template</a:t>
            </a:r>
            <a:endParaRPr lang="en-US" altLang="en-US" smtClean="0">
              <a:solidFill>
                <a:schemeClr val="accent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altLang="en-US" smtClean="0"/>
              <a:t>Example of a Bullet Point Slide</a:t>
            </a:r>
            <a:endParaRPr lang="en-US" altLang="en-US" smtClean="0"/>
          </a:p>
        </p:txBody>
      </p:sp>
      <p:sp>
        <p:nvSpPr>
          <p:cNvPr id="7171" name="Rectangle 3"/>
          <p:cNvSpPr>
            <a:spLocks noGrp="1" noChangeArrowheads="1"/>
          </p:cNvSpPr>
          <p:nvPr>
            <p:ph type="body" idx="1"/>
          </p:nvPr>
        </p:nvSpPr>
        <p:spPr/>
        <p:txBody>
          <a:bodyPr/>
          <a:lstStyle/>
          <a:p>
            <a:pPr eaLnBrk="1" hangingPunct="1"/>
            <a:r>
              <a:rPr lang="en-GB" altLang="en-US" smtClean="0"/>
              <a:t>Bullet Point</a:t>
            </a:r>
          </a:p>
          <a:p>
            <a:pPr eaLnBrk="1" hangingPunct="1"/>
            <a:r>
              <a:rPr lang="en-GB" altLang="en-US" smtClean="0">
                <a:solidFill>
                  <a:schemeClr val="bg2"/>
                </a:solidFill>
              </a:rPr>
              <a:t>Bullet Point</a:t>
            </a:r>
          </a:p>
          <a:p>
            <a:pPr lvl="1" eaLnBrk="1" hangingPunct="1"/>
            <a:r>
              <a:rPr lang="en-GB" altLang="en-US" smtClean="0">
                <a:solidFill>
                  <a:schemeClr val="bg2"/>
                </a:solidFill>
              </a:rPr>
              <a:t>Sub Bullet</a:t>
            </a:r>
            <a:endParaRPr lang="en-US" altLang="en-US" smtClean="0">
              <a:solidFill>
                <a:schemeClr val="bg2"/>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9219" name="Object 3"/>
          <p:cNvGraphicFramePr>
            <a:graphicFrameLocks noChangeAspect="1"/>
          </p:cNvGraphicFramePr>
          <p:nvPr>
            <p:ph type="chart" idx="1"/>
          </p:nvPr>
        </p:nvGraphicFramePr>
        <p:xfrm>
          <a:off x="900113" y="1974850"/>
          <a:ext cx="6062662" cy="3759200"/>
        </p:xfrm>
        <a:graphic>
          <a:graphicData uri="http://schemas.openxmlformats.org/presentationml/2006/ole">
            <mc:AlternateContent xmlns:mc="http://schemas.openxmlformats.org/markup-compatibility/2006">
              <mc:Choice xmlns:v="urn:schemas-microsoft-com:vml" Requires="v">
                <p:oleObj spid="_x0000_s9220" name="Chart" r:id="rId4" imgW="7289800" imgH="4521200" progId="MSGraph.Chart.8">
                  <p:embed followColorScheme="full"/>
                </p:oleObj>
              </mc:Choice>
              <mc:Fallback>
                <p:oleObj name="Chart" r:id="rId4" imgW="7289800" imgH="45212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0113" y="1974850"/>
                        <a:ext cx="6062662" cy="375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1267" name="Rectangle 3"/>
          <p:cNvSpPr>
            <a:spLocks noGrp="1" noChangeArrowheads="1"/>
          </p:cNvSpPr>
          <p:nvPr>
            <p:ph type="body" sz="half" idx="1"/>
          </p:nvPr>
        </p:nvSpPr>
        <p:spPr>
          <a:xfrm>
            <a:off x="457200" y="1600200"/>
            <a:ext cx="4032250" cy="3700463"/>
          </a:xfrm>
        </p:spPr>
        <p:txBody>
          <a:bodyPr/>
          <a:lstStyle/>
          <a:p>
            <a:pPr eaLnBrk="1" hangingPunct="1"/>
            <a:r>
              <a:rPr lang="en-GB" altLang="en-US" sz="2800" smtClean="0"/>
              <a:t>Bullet 1</a:t>
            </a:r>
          </a:p>
          <a:p>
            <a:pPr eaLnBrk="1" hangingPunct="1"/>
            <a:r>
              <a:rPr lang="en-GB" altLang="en-US" sz="2800" smtClean="0"/>
              <a:t>Bullet 1</a:t>
            </a:r>
            <a:endParaRPr lang="en-US" altLang="en-US" sz="2800" smtClean="0"/>
          </a:p>
        </p:txBody>
      </p:sp>
      <p:pic>
        <p:nvPicPr>
          <p:cNvPr id="11268" name="Picture 5" descr="St Malo 0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3068638"/>
            <a:ext cx="2628900" cy="3284537"/>
          </a:xfrm>
          <a:prstGeom prst="rect">
            <a:avLst/>
          </a:prstGeom>
          <a:solidFill>
            <a:schemeClr val="accent1"/>
          </a:solidFill>
          <a:ln w="38100"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3315" name="Rectangle 3"/>
          <p:cNvSpPr>
            <a:spLocks noGrp="1" noChangeArrowheads="1"/>
          </p:cNvSpPr>
          <p:nvPr>
            <p:ph type="body" sz="half" idx="1"/>
          </p:nvPr>
        </p:nvSpPr>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306" name="Group 18"/>
          <p:cNvGraphicFramePr>
            <a:graphicFrameLocks noGrp="1"/>
          </p:cNvGraphicFramePr>
          <p:nvPr>
            <p:ph sz="half" idx="2"/>
          </p:nvPr>
        </p:nvGraphicFramePr>
        <p:xfrm>
          <a:off x="4994275" y="1701800"/>
          <a:ext cx="3630613" cy="1727200"/>
        </p:xfrm>
        <a:graphic>
          <a:graphicData uri="http://schemas.openxmlformats.org/drawingml/2006/table">
            <a:tbl>
              <a:tblPr/>
              <a:tblGrid>
                <a:gridCol w="1816100"/>
                <a:gridCol w="1814513"/>
              </a:tblGrid>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327" name="Rectangle 15"/>
          <p:cNvSpPr>
            <a:spLocks noChangeArrowheads="1"/>
          </p:cNvSpPr>
          <p:nvPr/>
        </p:nvSpPr>
        <p:spPr bwMode="auto">
          <a:xfrm>
            <a:off x="838200" y="4114800"/>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endParaRPr lang="en-US" altLang="en-US"/>
          </a:p>
        </p:txBody>
      </p:sp>
      <p:sp>
        <p:nvSpPr>
          <p:cNvPr id="13328" name="Rectangle 16"/>
          <p:cNvSpPr>
            <a:spLocks noChangeArrowheads="1"/>
          </p:cNvSpPr>
          <p:nvPr/>
        </p:nvSpPr>
        <p:spPr bwMode="auto">
          <a:xfrm>
            <a:off x="3733800" y="4114800"/>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p>
          <a:p>
            <a:pPr algn="ctr" eaLnBrk="1" hangingPunct="1"/>
            <a:r>
              <a:rPr lang="en-GB" altLang="en-US"/>
              <a:t>With shadow</a:t>
            </a:r>
            <a:endParaRPr lang="en-US"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5363" name="Rectangle 3"/>
          <p:cNvSpPr>
            <a:spLocks noGrp="1" noChangeArrowheads="1"/>
          </p:cNvSpPr>
          <p:nvPr>
            <p:ph type="title"/>
          </p:nvPr>
        </p:nvSpPr>
        <p:spPr>
          <a:xfrm>
            <a:off x="-633413" y="274638"/>
            <a:ext cx="8229601" cy="1143000"/>
          </a:xfrm>
        </p:spPr>
        <p:txBody>
          <a:bodyPr/>
          <a:lstStyle/>
          <a:p>
            <a:pPr eaLnBrk="1" hangingPunct="1"/>
            <a:r>
              <a:rPr lang="en-GB" altLang="en-US" smtClean="0"/>
              <a:t>Use of templates</a:t>
            </a:r>
            <a:endParaRPr lang="en-US" altLang="en-US" smtClean="0"/>
          </a:p>
        </p:txBody>
      </p:sp>
      <p:sp>
        <p:nvSpPr>
          <p:cNvPr id="15364" name="Text Box 4"/>
          <p:cNvSpPr txBox="1">
            <a:spLocks noChangeArrowheads="1"/>
          </p:cNvSpPr>
          <p:nvPr/>
        </p:nvSpPr>
        <p:spPr bwMode="auto">
          <a:xfrm>
            <a:off x="60325"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000" b="1">
                <a:cs typeface="Arial" panose="020B0604020202020204" pitchFamily="34" charset="0"/>
              </a:rPr>
              <a:t>You are free to use these templates for your personal and business presentations.</a:t>
            </a:r>
          </a:p>
        </p:txBody>
      </p:sp>
      <p:sp>
        <p:nvSpPr>
          <p:cNvPr id="15365" name="Text Box 5"/>
          <p:cNvSpPr txBox="1">
            <a:spLocks noChangeArrowheads="1"/>
          </p:cNvSpPr>
          <p:nvPr/>
        </p:nvSpPr>
        <p:spPr bwMode="auto">
          <a:xfrm>
            <a:off x="60325"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a:t>
            </a:r>
          </a:p>
          <a:p>
            <a:pPr eaLnBrk="1" hangingPunct="1">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cs typeface="Arial" panose="020B0604020202020204" pitchFamily="34" charset="0"/>
            </a:endParaRPr>
          </a:p>
        </p:txBody>
      </p:sp>
      <p:sp>
        <p:nvSpPr>
          <p:cNvPr id="15366" name="Text Box 6"/>
          <p:cNvSpPr txBox="1">
            <a:spLocks noChangeArrowheads="1"/>
          </p:cNvSpPr>
          <p:nvPr/>
        </p:nvSpPr>
        <p:spPr bwMode="auto">
          <a:xfrm>
            <a:off x="3405188" y="3140075"/>
            <a:ext cx="3640137"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Don’t</a:t>
            </a:r>
          </a:p>
          <a:p>
            <a:pPr eaLnBrk="1" hangingPunct="1">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5367" name="Text Box 7"/>
          <p:cNvSpPr txBox="1">
            <a:spLocks noChangeArrowheads="1"/>
          </p:cNvSpPr>
          <p:nvPr/>
        </p:nvSpPr>
        <p:spPr bwMode="auto">
          <a:xfrm>
            <a:off x="-47625" y="5422900"/>
            <a:ext cx="7164388"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1" algn="ctr" eaLnBrk="1" hangingPunct="1">
              <a:lnSpc>
                <a:spcPct val="90000"/>
              </a:lnSpc>
              <a:spcBef>
                <a:spcPct val="20000"/>
              </a:spcBef>
              <a:buClr>
                <a:schemeClr val="accent1"/>
              </a:buClr>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5368" name="Text Box 8"/>
          <p:cNvSpPr txBox="1">
            <a:spLocks noChangeArrowheads="1"/>
          </p:cNvSpPr>
          <p:nvPr/>
        </p:nvSpPr>
        <p:spPr bwMode="auto">
          <a:xfrm>
            <a:off x="60325" y="2360613"/>
            <a:ext cx="6926263"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4080"/>
      </a:dk1>
      <a:lt1>
        <a:srgbClr val="FFFFFF"/>
      </a:lt1>
      <a:dk2>
        <a:srgbClr val="008080"/>
      </a:dk2>
      <a:lt2>
        <a:srgbClr val="004080"/>
      </a:lt2>
      <a:accent1>
        <a:srgbClr val="66CCFF"/>
      </a:accent1>
      <a:accent2>
        <a:srgbClr val="333399"/>
      </a:accent2>
      <a:accent3>
        <a:srgbClr val="FFFFFF"/>
      </a:accent3>
      <a:accent4>
        <a:srgbClr val="00356C"/>
      </a:accent4>
      <a:accent5>
        <a:srgbClr val="B8E2FF"/>
      </a:accent5>
      <a:accent6>
        <a:srgbClr val="2D2D8A"/>
      </a:accent6>
      <a:hlink>
        <a:srgbClr val="000066"/>
      </a:hlink>
      <a:folHlink>
        <a:srgbClr val="3333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216</Words>
  <Application>Microsoft Office PowerPoint</Application>
  <PresentationFormat>On-screen Show (4:3)</PresentationFormat>
  <Paragraphs>36</Paragraphs>
  <Slides>6</Slides>
  <Notes>6</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0" baseType="lpstr">
      <vt:lpstr>Arial</vt:lpstr>
      <vt:lpstr>Wingdings</vt:lpstr>
      <vt:lpstr>Default Design</vt:lpstr>
      <vt:lpstr>Microsoft Graph Chart</vt:lpstr>
      <vt:lpstr>Fern</vt:lpstr>
      <vt:lpstr>Example of a Bullet Point Slide</vt:lpstr>
      <vt:lpstr>Example of a chart</vt:lpstr>
      <vt:lpstr>Picture slide</vt:lpstr>
      <vt:lpstr>Examples of default styles</vt:lpstr>
      <vt:lpstr>Use of templates</vt:lpstr>
    </vt:vector>
  </TitlesOfParts>
  <Company>Presentation Magazine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Fern Template</dc:title>
  <dc:creator>Presentation Magazine</dc:creator>
  <cp:lastModifiedBy>Jonty Pearce</cp:lastModifiedBy>
  <cp:revision>3</cp:revision>
  <dcterms:modified xsi:type="dcterms:W3CDTF">2015-02-22T11:06:48Z</dcterms:modified>
</cp:coreProperties>
</file>