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50254D8-C6E4-462B-9EF0-C705683E562D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580ADB5-6636-4E5C-95D6-3BDC952637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58629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7A4129D-878A-41D8-ACA8-C759B7413D42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52224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94F70D7-5EA0-4509-BDCB-36F64330CF68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86165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CB38818-DF99-493D-B72B-147F42DF346C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78151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3D3E31F-C3B1-400C-A3D4-AE0E55CD17DB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53324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14288" y="1588"/>
            <a:ext cx="8569325" cy="1368425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64000">
                <a:schemeClr val="accent1"/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6340" y="57499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2180" y="780010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1E3CD-E54F-4422-939C-4889981DD403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1CCD48-2F77-400E-BFBC-5C6CC4BF347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39569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71A34-28AD-4362-8613-8B18EC30348F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5CE40-7DE2-4A96-8B79-2C54997E0D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91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C9E98-FF57-49E4-885A-E870215175A8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CB335-82B6-4876-B9E6-6C2D75B67C2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51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7D8F3-D53E-48A5-B912-252CFDAD013A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E4A18-67B2-4EFA-BCD4-8502E761003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5513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4CCBD-596A-4B56-B985-4F2A4B9CD80E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29395-6394-4EE8-9B45-70C3502C94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7614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1A492-E2D7-40E8-B13D-3228630F774A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C3A47-7F06-4A3F-BFB4-0CC9920365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6103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F4935-6D14-4068-B4E0-358EC60347A3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BF847-41D1-4C72-BA3D-6D0DD90E691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855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6AAED-E0BC-423A-88E7-511CCD1330A3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2928-B2B0-40D4-8BE8-D769C91EB6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88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49679-9688-4C5E-8556-8454C3B9714B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FEA3E-1F8E-4369-96B0-364896F147C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5668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3D780-F43B-43CD-8DA4-64A446934465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26E30-1B64-4E76-9FEE-94DDE4D0EC8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5394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15156-FD49-4DD3-90DA-11074A2B35D7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A9634-6611-430F-8F0F-87C448F47E2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9322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9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1C1C9B-F3B1-4E1E-AFEB-6463BF929C08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CE43FCC-7F53-4FC8-95FF-9EEFDB67B2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713" y="0"/>
            <a:ext cx="191928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Char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376238" y="57150"/>
            <a:ext cx="7772400" cy="722313"/>
          </a:xfrm>
        </p:spPr>
        <p:txBody>
          <a:bodyPr/>
          <a:lstStyle/>
          <a:p>
            <a:r>
              <a:rPr lang="en-GB" altLang="en-US" smtClean="0"/>
              <a:t>Fall Tree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022350" y="779463"/>
            <a:ext cx="6400800" cy="479425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54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F88528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198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Arial</vt:lpstr>
      <vt:lpstr>Wingdings</vt:lpstr>
      <vt:lpstr>Office Theme</vt:lpstr>
      <vt:lpstr>Microsoft Excel Chart</vt:lpstr>
      <vt:lpstr>Fall Tree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Fall Tree PowerPoint Presentation</dc:title>
  <dc:creator>jontypearce</dc:creator>
  <cp:lastModifiedBy>Jonty Pearce</cp:lastModifiedBy>
  <cp:revision>12</cp:revision>
  <dcterms:created xsi:type="dcterms:W3CDTF">2011-07-11T11:56:50Z</dcterms:created>
  <dcterms:modified xsi:type="dcterms:W3CDTF">2015-02-22T11:19:21Z</dcterms:modified>
</cp:coreProperties>
</file>