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jpeg" ContentType="image/jpeg"/>
  <Default Extension="xls" ContentType="application/vnd.ms-excel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65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6" d="100"/>
          <a:sy n="96" d="100"/>
        </p:scale>
        <p:origin x="-552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png"/></Relationships>
</file>

<file path=ppt/media/image1.jpeg>
</file>

<file path=ppt/media/image2.jpeg>
</file>

<file path=ppt/media/image3.pn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250254D8-C6E4-462B-9EF0-C705683E562D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GB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GB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/>
            </a:lvl1pPr>
          </a:lstStyle>
          <a:p>
            <a:pPr>
              <a:defRPr/>
            </a:pPr>
            <a:fld id="{8580ADB5-6636-4E5C-95D6-3BDC952637DD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379586297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27A4129D-878A-41D8-ACA8-C759B7413D42}" type="slidenum">
              <a:rPr lang="en-GB" altLang="en-US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2</a:t>
            </a:fld>
            <a:endParaRPr lang="en-GB" altLang="en-US">
              <a:latin typeface="Arial" panose="020B0604020202020204" pitchFamily="34" charset="0"/>
            </a:endParaRPr>
          </a:p>
        </p:txBody>
      </p:sp>
      <p:sp>
        <p:nvSpPr>
          <p:cNvPr id="61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8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325222403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E94F70D7-5EA0-4509-BDCB-36F64330CF68}" type="slidenum">
              <a:rPr lang="en-GB" altLang="en-US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4</a:t>
            </a:fld>
            <a:endParaRPr lang="en-GB" altLang="en-US">
              <a:latin typeface="Arial" panose="020B0604020202020204" pitchFamily="34" charset="0"/>
            </a:endParaRPr>
          </a:p>
        </p:txBody>
      </p:sp>
      <p:sp>
        <p:nvSpPr>
          <p:cNvPr id="92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20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88616510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ECB38818-DF99-493D-B72B-147F42DF346C}" type="slidenum">
              <a:rPr lang="en-GB" altLang="en-US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5</a:t>
            </a:fld>
            <a:endParaRPr lang="en-GB" altLang="en-US">
              <a:latin typeface="Arial" panose="020B0604020202020204" pitchFamily="34" charset="0"/>
            </a:endParaRPr>
          </a:p>
        </p:txBody>
      </p:sp>
      <p:sp>
        <p:nvSpPr>
          <p:cNvPr id="112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1268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57815154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B3D3E31F-C3B1-400C-A3D4-AE0E55CD17DB}" type="slidenum">
              <a:rPr lang="en-GB" altLang="en-US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6</a:t>
            </a:fld>
            <a:endParaRPr lang="en-GB" altLang="en-US">
              <a:latin typeface="Arial" panose="020B0604020202020204" pitchFamily="34" charset="0"/>
            </a:endParaRPr>
          </a:p>
        </p:txBody>
      </p:sp>
      <p:sp>
        <p:nvSpPr>
          <p:cNvPr id="133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253324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0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Rectangle 4"/>
          <p:cNvSpPr/>
          <p:nvPr userDrawn="1"/>
        </p:nvSpPr>
        <p:spPr>
          <a:xfrm>
            <a:off x="14288" y="1588"/>
            <a:ext cx="8569325" cy="1368425"/>
          </a:xfrm>
          <a:prstGeom prst="rect">
            <a:avLst/>
          </a:prstGeom>
          <a:gradFill>
            <a:gsLst>
              <a:gs pos="0">
                <a:schemeClr val="accent1">
                  <a:alpha val="60000"/>
                </a:schemeClr>
              </a:gs>
              <a:gs pos="64000">
                <a:schemeClr val="accent1"/>
              </a:gs>
              <a:gs pos="100000">
                <a:schemeClr val="accent1">
                  <a:alpha val="4000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GB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76340" y="57499"/>
            <a:ext cx="7772400" cy="722511"/>
          </a:xfrm>
        </p:spPr>
        <p:txBody>
          <a:bodyPr>
            <a:normAutofit/>
          </a:bodyPr>
          <a:lstStyle>
            <a:lvl1pPr algn="ctr">
              <a:defRPr sz="3600" b="1"/>
            </a:lvl1pPr>
          </a:lstStyle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2180" y="780010"/>
            <a:ext cx="6400800" cy="478904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GB" dirty="0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81E3CD-E54F-4422-939C-4889981DD403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4E1CCD48-2F77-400E-BFBC-5C6CC4BF347C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2395695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871A34-28AD-4362-8613-8B18EC30348F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C5CE40-7DE2-4A96-8B79-2C54997E0D0C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5919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5C9E98-FF57-49E4-885A-E870215175A8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CCB335-82B6-4876-B9E6-6C2D75B67C25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715131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67D8F3-D53E-48A5-B912-252CFDAD013A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1E4A18-67B2-4EFA-BCD4-8502E7610033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38551362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84CCBD-596A-4B56-B985-4F2A4B9CD80E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629395-6394-4EE8-9B45-70C3502C94C5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576140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01A492-E2D7-40E8-B13D-3228630F774A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3C3A47-7F06-4A3F-BFB4-0CC99203655C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9610385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3F4935-6D14-4068-B4E0-358EC60347A3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EBF847-41D1-4C72-BA3D-6D0DD90E6911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28685522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16AAED-E0BC-423A-88E7-511CCD1330A3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432928-B2B0-40D4-8BE8-D769C91EB62C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813889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A49679-9688-4C5E-8556-8454C3B9714B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DFEA3E-1F8E-4369-96B0-364896F147C3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256685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63D780-F43B-43CD-8DA4-64A446934465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126E30-1B64-4E76-9FEE-94DDE4D0EC8E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15539410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B15156-FD49-4DD3-90DA-11074A2B35D7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1A9634-6611-430F-8F0F-87C448F47E22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val="42493226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0" y="0"/>
            <a:ext cx="7235825" cy="1439863"/>
          </a:xfrm>
          <a:prstGeom prst="rect">
            <a:avLst/>
          </a:prstGeom>
          <a:gradFill>
            <a:gsLst>
              <a:gs pos="0">
                <a:schemeClr val="accent1">
                  <a:alpha val="80000"/>
                </a:schemeClr>
              </a:gs>
              <a:gs pos="0">
                <a:schemeClr val="accent1"/>
              </a:gs>
              <a:gs pos="100000">
                <a:schemeClr val="accent1">
                  <a:alpha val="95000"/>
                </a:schemeClr>
              </a:gs>
            </a:gsLst>
            <a:lin ang="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GB"/>
          </a:p>
        </p:txBody>
      </p:sp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250825" y="274638"/>
            <a:ext cx="6842125" cy="922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GB" altLang="en-US" smtClean="0"/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250825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GB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791C1C9B-F3B1-4E1E-AFEB-6463BF929C08}" type="datetimeFigureOut">
              <a:rPr lang="en-GB"/>
              <a:pPr>
                <a:defRPr/>
              </a:pPr>
              <a:t>22/02/2015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3CE43FCC-7F53-4FC8-95FF-9EEFDB67B22B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pic>
        <p:nvPicPr>
          <p:cNvPr id="1032" name="Picture 10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24713" y="0"/>
            <a:ext cx="1919287" cy="14398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767" r:id="rId1"/>
    <p:sldLayoutId id="2147483757" r:id="rId2"/>
    <p:sldLayoutId id="2147483758" r:id="rId3"/>
    <p:sldLayoutId id="2147483759" r:id="rId4"/>
    <p:sldLayoutId id="2147483760" r:id="rId5"/>
    <p:sldLayoutId id="2147483761" r:id="rId6"/>
    <p:sldLayoutId id="2147483762" r:id="rId7"/>
    <p:sldLayoutId id="2147483763" r:id="rId8"/>
    <p:sldLayoutId id="2147483764" r:id="rId9"/>
    <p:sldLayoutId id="2147483765" r:id="rId10"/>
    <p:sldLayoutId id="2147483766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Arial" pitchFamily="34" charset="0"/>
          <a:ea typeface="+mj-ea"/>
          <a:cs typeface="Arial" pitchFamily="34" charset="0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Arial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Calibri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Calibri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Calibri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3.png"/><Relationship Id="rId4" Type="http://schemas.openxmlformats.org/officeDocument/2006/relationships/oleObject" Target="../embeddings/Microsoft_Excel_Chart1.xls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presentationmagazine.com/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ctrTitle"/>
          </p:nvPr>
        </p:nvSpPr>
        <p:spPr>
          <a:xfrm>
            <a:off x="376238" y="57150"/>
            <a:ext cx="7772400" cy="722313"/>
          </a:xfrm>
        </p:spPr>
        <p:txBody>
          <a:bodyPr/>
          <a:lstStyle/>
          <a:p>
            <a:r>
              <a:rPr lang="en-GB" altLang="en-US" smtClean="0"/>
              <a:t>Fall Tree Template</a:t>
            </a:r>
          </a:p>
        </p:txBody>
      </p:sp>
      <p:sp>
        <p:nvSpPr>
          <p:cNvPr id="4099" name="Subtitle 2"/>
          <p:cNvSpPr>
            <a:spLocks noGrp="1"/>
          </p:cNvSpPr>
          <p:nvPr>
            <p:ph type="subTitle" idx="1"/>
          </p:nvPr>
        </p:nvSpPr>
        <p:spPr>
          <a:xfrm>
            <a:off x="1022350" y="779463"/>
            <a:ext cx="6400800" cy="479425"/>
          </a:xfrm>
        </p:spPr>
        <p:txBody>
          <a:bodyPr/>
          <a:lstStyle/>
          <a:p>
            <a:r>
              <a:rPr lang="en-GB" altLang="en-US" smtClean="0"/>
              <a:t>Your name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Example Bullet Point Slide</a:t>
            </a:r>
            <a:endParaRPr lang="en-US" altLang="en-US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06400" y="1663700"/>
            <a:ext cx="8229600" cy="4368800"/>
          </a:xfrm>
        </p:spPr>
        <p:txBody>
          <a:bodyPr/>
          <a:lstStyle/>
          <a:p>
            <a:pPr eaLnBrk="1" hangingPunct="1"/>
            <a:r>
              <a:rPr lang="en-US" altLang="en-US" smtClean="0"/>
              <a:t>Bullet point</a:t>
            </a:r>
          </a:p>
          <a:p>
            <a:pPr eaLnBrk="1" hangingPunct="1"/>
            <a:r>
              <a:rPr lang="en-US" altLang="en-US" smtClean="0"/>
              <a:t>Bullet point</a:t>
            </a:r>
          </a:p>
          <a:p>
            <a:pPr lvl="1" eaLnBrk="1" hangingPunct="1"/>
            <a:r>
              <a:rPr lang="en-US" altLang="en-US" smtClean="0"/>
              <a:t>Sub Bullet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 smtClean="0"/>
              <a:t>Sample Chart</a:t>
            </a:r>
            <a:endParaRPr lang="en-GB" altLang="en-US" smtClean="0"/>
          </a:p>
        </p:txBody>
      </p:sp>
      <p:graphicFrame>
        <p:nvGraphicFramePr>
          <p:cNvPr id="7171" name="Content Placeholder 3"/>
          <p:cNvGraphicFramePr>
            <a:graphicFrameLocks noGrp="1"/>
          </p:cNvGraphicFramePr>
          <p:nvPr>
            <p:ph idx="1"/>
          </p:nvPr>
        </p:nvGraphicFramePr>
        <p:xfrm>
          <a:off x="901700" y="1790700"/>
          <a:ext cx="7340600" cy="39449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172" r:id="rId4" imgW="7340220" imgH="3944454" progId="Excel.Chart.8">
                  <p:embed/>
                </p:oleObj>
              </mc:Choice>
              <mc:Fallback>
                <p:oleObj r:id="rId4" imgW="7340220" imgH="3944454" progId="Excel.Chart.8">
                  <p:embed/>
                  <p:pic>
                    <p:nvPicPr>
                      <p:cNvPr id="0" name="Content Placeholder 3"/>
                      <p:cNvPicPr>
                        <a:picLocks noGrp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901700" y="1790700"/>
                        <a:ext cx="7340600" cy="394493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Colour scheme</a:t>
            </a:r>
            <a:endParaRPr lang="en-US" altLang="en-US" smtClean="0"/>
          </a:p>
        </p:txBody>
      </p:sp>
      <p:sp>
        <p:nvSpPr>
          <p:cNvPr id="8195" name="Rectangle 3"/>
          <p:cNvSpPr>
            <a:spLocks noChangeArrowheads="1"/>
          </p:cNvSpPr>
          <p:nvPr/>
        </p:nvSpPr>
        <p:spPr bwMode="auto">
          <a:xfrm>
            <a:off x="3571875" y="2863850"/>
            <a:ext cx="827088" cy="611188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US" altLang="en-US" sz="1800">
              <a:latin typeface="Calibri" panose="020F0502020204030204" pitchFamily="34" charset="0"/>
            </a:endParaRPr>
          </a:p>
        </p:txBody>
      </p:sp>
      <p:sp>
        <p:nvSpPr>
          <p:cNvPr id="8196" name="Rectangle 4"/>
          <p:cNvSpPr>
            <a:spLocks noChangeArrowheads="1"/>
          </p:cNvSpPr>
          <p:nvPr/>
        </p:nvSpPr>
        <p:spPr bwMode="auto">
          <a:xfrm>
            <a:off x="4648200" y="2863850"/>
            <a:ext cx="827088" cy="611188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US" altLang="en-US" sz="1800">
              <a:latin typeface="Calibri" panose="020F0502020204030204" pitchFamily="34" charset="0"/>
            </a:endParaRPr>
          </a:p>
        </p:txBody>
      </p:sp>
      <p:sp>
        <p:nvSpPr>
          <p:cNvPr id="8197" name="Rectangle 5"/>
          <p:cNvSpPr>
            <a:spLocks noChangeArrowheads="1"/>
          </p:cNvSpPr>
          <p:nvPr/>
        </p:nvSpPr>
        <p:spPr bwMode="auto">
          <a:xfrm>
            <a:off x="2519363" y="4478338"/>
            <a:ext cx="827087" cy="611187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US" altLang="en-US" sz="1800">
              <a:latin typeface="Calibri" panose="020F0502020204030204" pitchFamily="34" charset="0"/>
            </a:endParaRPr>
          </a:p>
        </p:txBody>
      </p:sp>
      <p:sp>
        <p:nvSpPr>
          <p:cNvPr id="8198" name="Rectangle 6"/>
          <p:cNvSpPr>
            <a:spLocks noChangeArrowheads="1"/>
          </p:cNvSpPr>
          <p:nvPr/>
        </p:nvSpPr>
        <p:spPr bwMode="auto">
          <a:xfrm>
            <a:off x="3587750" y="4478338"/>
            <a:ext cx="827088" cy="611187"/>
          </a:xfrm>
          <a:prstGeom prst="rect">
            <a:avLst/>
          </a:prstGeom>
          <a:solidFill>
            <a:schemeClr val="accent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US" altLang="en-US" sz="1800">
              <a:latin typeface="Calibri" panose="020F0502020204030204" pitchFamily="34" charset="0"/>
            </a:endParaRPr>
          </a:p>
        </p:txBody>
      </p:sp>
      <p:sp>
        <p:nvSpPr>
          <p:cNvPr id="8199" name="Rectangle 7"/>
          <p:cNvSpPr>
            <a:spLocks noChangeArrowheads="1"/>
          </p:cNvSpPr>
          <p:nvPr/>
        </p:nvSpPr>
        <p:spPr bwMode="auto">
          <a:xfrm>
            <a:off x="4656138" y="4478338"/>
            <a:ext cx="827087" cy="611187"/>
          </a:xfrm>
          <a:prstGeom prst="rect">
            <a:avLst/>
          </a:prstGeom>
          <a:solidFill>
            <a:schemeClr val="hlink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US" altLang="en-US" sz="1800">
              <a:latin typeface="Calibri" panose="020F0502020204030204" pitchFamily="34" charset="0"/>
            </a:endParaRPr>
          </a:p>
        </p:txBody>
      </p:sp>
      <p:sp>
        <p:nvSpPr>
          <p:cNvPr id="8200" name="Rectangle 8"/>
          <p:cNvSpPr>
            <a:spLocks noChangeArrowheads="1"/>
          </p:cNvSpPr>
          <p:nvPr/>
        </p:nvSpPr>
        <p:spPr bwMode="auto">
          <a:xfrm>
            <a:off x="5726113" y="4478338"/>
            <a:ext cx="827087" cy="611187"/>
          </a:xfrm>
          <a:prstGeom prst="rect">
            <a:avLst/>
          </a:prstGeom>
          <a:solidFill>
            <a:schemeClr val="folHlink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US" altLang="en-US" sz="1800">
              <a:latin typeface="Calibri" panose="020F0502020204030204" pitchFamily="34" charset="0"/>
            </a:endParaRPr>
          </a:p>
        </p:txBody>
      </p:sp>
      <p:sp>
        <p:nvSpPr>
          <p:cNvPr id="8201" name="Rectangle 9"/>
          <p:cNvSpPr>
            <a:spLocks noChangeArrowheads="1"/>
          </p:cNvSpPr>
          <p:nvPr/>
        </p:nvSpPr>
        <p:spPr bwMode="auto">
          <a:xfrm>
            <a:off x="5708650" y="2863850"/>
            <a:ext cx="827088" cy="611188"/>
          </a:xfrm>
          <a:prstGeom prst="rect">
            <a:avLst/>
          </a:prstGeom>
          <a:solidFill>
            <a:schemeClr val="tx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US" altLang="en-US" sz="1800">
              <a:latin typeface="Calibri" panose="020F0502020204030204" pitchFamily="34" charset="0"/>
            </a:endParaRPr>
          </a:p>
        </p:txBody>
      </p:sp>
      <p:sp>
        <p:nvSpPr>
          <p:cNvPr id="8202" name="Rectangle 10"/>
          <p:cNvSpPr>
            <a:spLocks noChangeArrowheads="1"/>
          </p:cNvSpPr>
          <p:nvPr/>
        </p:nvSpPr>
        <p:spPr bwMode="auto">
          <a:xfrm>
            <a:off x="2503488" y="2863850"/>
            <a:ext cx="827087" cy="6111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US" altLang="en-US" sz="1800">
              <a:latin typeface="Calibri" panose="020F0502020204030204" pitchFamily="34" charset="0"/>
            </a:endParaRPr>
          </a:p>
        </p:txBody>
      </p:sp>
      <p:sp>
        <p:nvSpPr>
          <p:cNvPr id="8203" name="Text Box 11"/>
          <p:cNvSpPr txBox="1">
            <a:spLocks noChangeArrowheads="1"/>
          </p:cNvSpPr>
          <p:nvPr/>
        </p:nvSpPr>
        <p:spPr bwMode="auto">
          <a:xfrm>
            <a:off x="2284413" y="2224088"/>
            <a:ext cx="1266825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Background</a:t>
            </a:r>
            <a:endParaRPr lang="en-US" altLang="en-US" sz="1600"/>
          </a:p>
        </p:txBody>
      </p:sp>
      <p:sp>
        <p:nvSpPr>
          <p:cNvPr id="8204" name="Text Box 12"/>
          <p:cNvSpPr txBox="1">
            <a:spLocks noChangeArrowheads="1"/>
          </p:cNvSpPr>
          <p:nvPr/>
        </p:nvSpPr>
        <p:spPr bwMode="auto">
          <a:xfrm>
            <a:off x="3602038" y="2101850"/>
            <a:ext cx="771525" cy="581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Text &amp;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Lines</a:t>
            </a:r>
            <a:endParaRPr lang="en-US" altLang="en-US" sz="1600"/>
          </a:p>
        </p:txBody>
      </p:sp>
      <p:sp>
        <p:nvSpPr>
          <p:cNvPr id="8205" name="Text Box 13"/>
          <p:cNvSpPr txBox="1">
            <a:spLocks noChangeArrowheads="1"/>
          </p:cNvSpPr>
          <p:nvPr/>
        </p:nvSpPr>
        <p:spPr bwMode="auto">
          <a:xfrm>
            <a:off x="4552950" y="2224088"/>
            <a:ext cx="101758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Shadows</a:t>
            </a:r>
            <a:endParaRPr lang="en-US" altLang="en-US" sz="1600"/>
          </a:p>
        </p:txBody>
      </p:sp>
      <p:sp>
        <p:nvSpPr>
          <p:cNvPr id="8206" name="Text Box 14"/>
          <p:cNvSpPr txBox="1">
            <a:spLocks noChangeArrowheads="1"/>
          </p:cNvSpPr>
          <p:nvPr/>
        </p:nvSpPr>
        <p:spPr bwMode="auto">
          <a:xfrm>
            <a:off x="5832475" y="2101850"/>
            <a:ext cx="579438" cy="581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Title</a:t>
            </a:r>
            <a:br>
              <a:rPr lang="en-GB" altLang="en-US" sz="1600"/>
            </a:br>
            <a:r>
              <a:rPr lang="en-GB" altLang="en-US" sz="1600"/>
              <a:t>Text</a:t>
            </a:r>
            <a:endParaRPr lang="en-US" altLang="en-US" sz="1600"/>
          </a:p>
        </p:txBody>
      </p:sp>
      <p:sp>
        <p:nvSpPr>
          <p:cNvPr id="8207" name="Text Box 15"/>
          <p:cNvSpPr txBox="1">
            <a:spLocks noChangeArrowheads="1"/>
          </p:cNvSpPr>
          <p:nvPr/>
        </p:nvSpPr>
        <p:spPr bwMode="auto">
          <a:xfrm>
            <a:off x="2662238" y="3838575"/>
            <a:ext cx="542925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Fills</a:t>
            </a:r>
            <a:endParaRPr lang="en-US" altLang="en-US" sz="1600"/>
          </a:p>
        </p:txBody>
      </p:sp>
      <p:sp>
        <p:nvSpPr>
          <p:cNvPr id="8208" name="Text Box 16"/>
          <p:cNvSpPr txBox="1">
            <a:spLocks noChangeArrowheads="1"/>
          </p:cNvSpPr>
          <p:nvPr/>
        </p:nvSpPr>
        <p:spPr bwMode="auto">
          <a:xfrm>
            <a:off x="3608388" y="3838575"/>
            <a:ext cx="804862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Accent</a:t>
            </a:r>
            <a:endParaRPr lang="en-US" altLang="en-US" sz="1600"/>
          </a:p>
        </p:txBody>
      </p:sp>
      <p:sp>
        <p:nvSpPr>
          <p:cNvPr id="8209" name="Text Box 17"/>
          <p:cNvSpPr txBox="1">
            <a:spLocks noChangeArrowheads="1"/>
          </p:cNvSpPr>
          <p:nvPr/>
        </p:nvSpPr>
        <p:spPr bwMode="auto">
          <a:xfrm>
            <a:off x="4543425" y="3716338"/>
            <a:ext cx="1028700" cy="581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Accent &amp;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Hyperlink</a:t>
            </a:r>
            <a:endParaRPr lang="en-US" altLang="en-US" sz="1600"/>
          </a:p>
        </p:txBody>
      </p:sp>
      <p:sp>
        <p:nvSpPr>
          <p:cNvPr id="8210" name="Text Box 18"/>
          <p:cNvSpPr txBox="1">
            <a:spLocks noChangeArrowheads="1"/>
          </p:cNvSpPr>
          <p:nvPr/>
        </p:nvSpPr>
        <p:spPr bwMode="auto">
          <a:xfrm>
            <a:off x="5624513" y="3714750"/>
            <a:ext cx="1028700" cy="581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Followed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GB" altLang="en-US" sz="1600"/>
              <a:t>Hyperlink</a:t>
            </a:r>
            <a:endParaRPr lang="en-US" altLang="en-US" sz="160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Picture slide</a:t>
            </a:r>
            <a:endParaRPr lang="en-US" altLang="en-US" smtClean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600200"/>
            <a:ext cx="4027488" cy="4525963"/>
          </a:xfrm>
        </p:spPr>
        <p:txBody>
          <a:bodyPr/>
          <a:lstStyle/>
          <a:p>
            <a:pPr eaLnBrk="1" hangingPunct="1"/>
            <a:r>
              <a:rPr lang="en-GB" altLang="en-US" smtClean="0"/>
              <a:t>Bullet 1</a:t>
            </a:r>
          </a:p>
          <a:p>
            <a:pPr eaLnBrk="1" hangingPunct="1"/>
            <a:r>
              <a:rPr lang="en-GB" altLang="en-US" smtClean="0"/>
              <a:t>Bullet 2</a:t>
            </a:r>
            <a:endParaRPr lang="en-US" altLang="en-US" smtClean="0"/>
          </a:p>
        </p:txBody>
      </p:sp>
      <p:pic>
        <p:nvPicPr>
          <p:cNvPr id="10244" name="Picture 4" descr="IMG_9271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56213" y="2205038"/>
            <a:ext cx="3097212" cy="3852862"/>
          </a:xfrm>
          <a:prstGeom prst="rect">
            <a:avLst/>
          </a:prstGeom>
          <a:solidFill>
            <a:schemeClr val="tx1"/>
          </a:solidFill>
          <a:ln w="57150">
            <a:solidFill>
              <a:schemeClr val="accent1"/>
            </a:solidFill>
            <a:miter lim="800000"/>
            <a:headEnd/>
            <a:tailEnd/>
          </a:ln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ChangeArrowheads="1"/>
          </p:cNvSpPr>
          <p:nvPr/>
        </p:nvSpPr>
        <p:spPr bwMode="auto">
          <a:xfrm>
            <a:off x="539750" y="1268413"/>
            <a:ext cx="8208963" cy="5329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7FD7FC">
                    <a:alpha val="50195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US" altLang="en-US" sz="1800">
              <a:latin typeface="Calibri" panose="020F0502020204030204" pitchFamily="34" charset="0"/>
            </a:endParaRP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altLang="en-US" smtClean="0"/>
              <a:t>Use of templates</a:t>
            </a:r>
            <a:endParaRPr lang="en-US" altLang="en-US" smtClean="0"/>
          </a:p>
        </p:txBody>
      </p:sp>
      <p:sp>
        <p:nvSpPr>
          <p:cNvPr id="12292" name="Text Box 4"/>
          <p:cNvSpPr txBox="1">
            <a:spLocks noChangeArrowheads="1"/>
          </p:cNvSpPr>
          <p:nvPr/>
        </p:nvSpPr>
        <p:spPr bwMode="auto">
          <a:xfrm>
            <a:off x="1150938" y="1711325"/>
            <a:ext cx="6950075" cy="701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GB" altLang="en-US" sz="2000" b="1"/>
              <a:t>You are free to use these templates for your personal and business presentations.</a:t>
            </a:r>
          </a:p>
        </p:txBody>
      </p:sp>
      <p:sp>
        <p:nvSpPr>
          <p:cNvPr id="12293" name="Text Box 5"/>
          <p:cNvSpPr txBox="1">
            <a:spLocks noChangeArrowheads="1"/>
          </p:cNvSpPr>
          <p:nvPr/>
        </p:nvSpPr>
        <p:spPr bwMode="auto">
          <a:xfrm>
            <a:off x="1150938" y="3140075"/>
            <a:ext cx="3409950" cy="2251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265113" indent="-265113"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GB" altLang="en-US" sz="1600" b="1" u="sng"/>
              <a:t>Do</a:t>
            </a:r>
          </a:p>
          <a:p>
            <a:pPr eaLnBrk="1" hangingPunct="1">
              <a:spcBef>
                <a:spcPct val="0"/>
              </a:spcBef>
              <a:buFont typeface="Wingdings" panose="05000000000000000000" pitchFamily="2" charset="2"/>
              <a:buChar char="ü"/>
            </a:pPr>
            <a:r>
              <a:rPr lang="en-GB" altLang="en-US" sz="1400"/>
              <a:t>Use these templates for your presentations</a:t>
            </a:r>
          </a:p>
          <a:p>
            <a:pPr eaLnBrk="1" hangingPunct="1">
              <a:spcBef>
                <a:spcPct val="0"/>
              </a:spcBef>
              <a:buFont typeface="Wingdings" panose="05000000000000000000" pitchFamily="2" charset="2"/>
              <a:buChar char="ü"/>
            </a:pPr>
            <a:r>
              <a:rPr lang="en-GB" altLang="en-US" sz="1400"/>
              <a:t>Display your presentation on a web site provided that it is not for the purpose of downloading the template.</a:t>
            </a:r>
          </a:p>
          <a:p>
            <a:pPr eaLnBrk="1" hangingPunct="1">
              <a:spcBef>
                <a:spcPct val="0"/>
              </a:spcBef>
              <a:buFont typeface="Wingdings" panose="05000000000000000000" pitchFamily="2" charset="2"/>
              <a:buChar char="ü"/>
            </a:pPr>
            <a:r>
              <a:rPr lang="en-US" altLang="en-US" sz="1400"/>
              <a:t>If you like these templates, we would always appreciate a link back to our website.  Many thanks.</a:t>
            </a:r>
          </a:p>
          <a:p>
            <a:pPr eaLnBrk="1" hangingPunct="1">
              <a:spcBef>
                <a:spcPct val="0"/>
              </a:spcBef>
              <a:buFont typeface="Wingdings" panose="05000000000000000000" pitchFamily="2" charset="2"/>
              <a:buChar char="ü"/>
            </a:pPr>
            <a:endParaRPr lang="en-US" altLang="en-US" sz="1400"/>
          </a:p>
        </p:txBody>
      </p:sp>
      <p:sp>
        <p:nvSpPr>
          <p:cNvPr id="12294" name="Text Box 6"/>
          <p:cNvSpPr txBox="1">
            <a:spLocks noChangeArrowheads="1"/>
          </p:cNvSpPr>
          <p:nvPr/>
        </p:nvSpPr>
        <p:spPr bwMode="auto">
          <a:xfrm>
            <a:off x="4495800" y="3140075"/>
            <a:ext cx="3640138" cy="2038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265113" indent="-265113"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GB" altLang="en-US" sz="1600" b="1" u="sng"/>
              <a:t>Don’t</a:t>
            </a:r>
          </a:p>
          <a:p>
            <a:pPr eaLnBrk="1" hangingPunct="1">
              <a:spcBef>
                <a:spcPct val="0"/>
              </a:spcBef>
              <a:buFont typeface="Wingdings" panose="05000000000000000000" pitchFamily="2" charset="2"/>
              <a:buChar char="û"/>
            </a:pPr>
            <a:r>
              <a:rPr lang="en-GB" altLang="en-US" sz="1400"/>
              <a:t>Resell or distribute these templates</a:t>
            </a:r>
          </a:p>
          <a:p>
            <a:pPr eaLnBrk="1" hangingPunct="1">
              <a:spcBef>
                <a:spcPct val="0"/>
              </a:spcBef>
              <a:buFont typeface="Wingdings" panose="05000000000000000000" pitchFamily="2" charset="2"/>
              <a:buChar char="û"/>
            </a:pPr>
            <a:r>
              <a:rPr lang="en-GB" altLang="en-US" sz="1400"/>
              <a:t>Put these templates on a website for download.  This includes uploading them onto file sharing networks like Slideshare, Myspace, Facebook, bit torrent etc</a:t>
            </a:r>
          </a:p>
          <a:p>
            <a:pPr eaLnBrk="1" hangingPunct="1">
              <a:spcBef>
                <a:spcPct val="0"/>
              </a:spcBef>
              <a:buFont typeface="Wingdings" panose="05000000000000000000" pitchFamily="2" charset="2"/>
              <a:buChar char="û"/>
            </a:pPr>
            <a:r>
              <a:rPr lang="en-GB" altLang="en-US" sz="1400"/>
              <a:t>Pass off any of our created content as your own work</a:t>
            </a:r>
            <a:endParaRPr lang="en-US" altLang="en-US" sz="1400"/>
          </a:p>
        </p:txBody>
      </p:sp>
      <p:sp>
        <p:nvSpPr>
          <p:cNvPr id="12295" name="Text Box 7"/>
          <p:cNvSpPr txBox="1">
            <a:spLocks noChangeArrowheads="1"/>
          </p:cNvSpPr>
          <p:nvPr/>
        </p:nvSpPr>
        <p:spPr bwMode="auto">
          <a:xfrm>
            <a:off x="1042988" y="5422900"/>
            <a:ext cx="7164387" cy="915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>
                    <a:alpha val="74901"/>
                  </a:srgbClr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marL="0" lvl="1" algn="ctr" eaLnBrk="1" hangingPunct="1">
              <a:lnSpc>
                <a:spcPct val="90000"/>
              </a:lnSpc>
              <a:buClr>
                <a:schemeClr val="accent1"/>
              </a:buClr>
              <a:buFontTx/>
              <a:buNone/>
            </a:pPr>
            <a:r>
              <a:rPr lang="en-GB" altLang="en-US" sz="2000" b="1"/>
              <a:t>You can find many more free PowerPoint templates on the Presentation Magazine website </a:t>
            </a:r>
            <a:r>
              <a:rPr lang="en-GB" altLang="en-US" sz="2000" b="1">
                <a:solidFill>
                  <a:srgbClr val="6097E1"/>
                </a:solidFill>
                <a:hlinkClick r:id="rId3"/>
              </a:rPr>
              <a:t>www.presentationmagazine.com</a:t>
            </a:r>
            <a:r>
              <a:rPr lang="en-GB" altLang="en-US" sz="2000" b="1"/>
              <a:t>  </a:t>
            </a:r>
            <a:endParaRPr lang="en-US" altLang="en-US" sz="2000" b="1"/>
          </a:p>
        </p:txBody>
      </p:sp>
      <p:sp>
        <p:nvSpPr>
          <p:cNvPr id="12296" name="Text Box 8"/>
          <p:cNvSpPr txBox="1">
            <a:spLocks noChangeArrowheads="1"/>
          </p:cNvSpPr>
          <p:nvPr/>
        </p:nvSpPr>
        <p:spPr bwMode="auto">
          <a:xfrm>
            <a:off x="1150938" y="2608263"/>
            <a:ext cx="6926262" cy="517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GB" altLang="en-US" sz="1400"/>
              <a:t>We have put a lot of work into developing all these templates and retain the copyright in them.  You can use them freely providing that you do not redistribute or sell them.</a:t>
            </a:r>
            <a:endParaRPr lang="en-US" altLang="en-US" sz="140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254">
      <a:dk1>
        <a:sysClr val="windowText" lastClr="000000"/>
      </a:dk1>
      <a:lt1>
        <a:srgbClr val="FFFFFF"/>
      </a:lt1>
      <a:dk2>
        <a:srgbClr val="000000"/>
      </a:dk2>
      <a:lt2>
        <a:srgbClr val="FFFFFF"/>
      </a:lt2>
      <a:accent1>
        <a:srgbClr val="F88528"/>
      </a:accent1>
      <a:accent2>
        <a:srgbClr val="6BA7F8"/>
      </a:accent2>
      <a:accent3>
        <a:srgbClr val="C3DBFC"/>
      </a:accent3>
      <a:accent4>
        <a:srgbClr val="0A2793"/>
      </a:accent4>
      <a:accent5>
        <a:srgbClr val="C0E8FD"/>
      </a:accent5>
      <a:accent6>
        <a:srgbClr val="6097E1"/>
      </a:accent6>
      <a:hlink>
        <a:srgbClr val="0B6DEF"/>
      </a:hlink>
      <a:folHlink>
        <a:srgbClr val="237DF5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198</Words>
  <Application>Microsoft Office PowerPoint</Application>
  <PresentationFormat>On-screen Show (4:3)</PresentationFormat>
  <Paragraphs>38</Paragraphs>
  <Slides>6</Slides>
  <Notes>4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Calibri</vt:lpstr>
      <vt:lpstr>Arial</vt:lpstr>
      <vt:lpstr>Wingdings</vt:lpstr>
      <vt:lpstr>Office Theme</vt:lpstr>
      <vt:lpstr>Microsoft Excel Chart</vt:lpstr>
      <vt:lpstr>Fall Tree Template</vt:lpstr>
      <vt:lpstr>Example Bullet Point Slide</vt:lpstr>
      <vt:lpstr>Sample Chart</vt:lpstr>
      <vt:lpstr>Colour scheme</vt:lpstr>
      <vt:lpstr>Picture slide</vt:lpstr>
      <vt:lpstr>Use of templates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Fall Tree PowerPoint Presentation</dc:title>
  <dc:creator>jontypearce</dc:creator>
  <cp:lastModifiedBy>Jonty Pearce</cp:lastModifiedBy>
  <cp:revision>12</cp:revision>
  <dcterms:created xsi:type="dcterms:W3CDTF">2011-07-11T11:56:50Z</dcterms:created>
  <dcterms:modified xsi:type="dcterms:W3CDTF">2015-02-22T11:19:21Z</dcterms:modified>
</cp:coreProperties>
</file>

<file path=docProps/thumbnail.jpeg>
</file>