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308928"/>
        <c:axId val="171310464"/>
      </c:barChart>
      <c:catAx>
        <c:axId val="171308928"/>
        <c:scaling>
          <c:orientation val="minMax"/>
        </c:scaling>
        <c:delete val="0"/>
        <c:axPos val="b"/>
        <c:majorTickMark val="out"/>
        <c:minorTickMark val="none"/>
        <c:tickLblPos val="nextTo"/>
        <c:crossAx val="171310464"/>
        <c:crosses val="autoZero"/>
        <c:auto val="1"/>
        <c:lblAlgn val="ctr"/>
        <c:lblOffset val="100"/>
        <c:noMultiLvlLbl val="0"/>
      </c:catAx>
      <c:valAx>
        <c:axId val="171310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308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55555"/>
      </a:accent1>
      <a:accent2>
        <a:srgbClr val="555555"/>
      </a:accent2>
      <a:accent3>
        <a:srgbClr val="555555"/>
      </a:accent3>
      <a:accent4>
        <a:srgbClr val="555555"/>
      </a:accent4>
      <a:accent5>
        <a:srgbClr val="555555"/>
      </a:accent5>
      <a:accent6>
        <a:srgbClr val="55555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2016-03-18T19:29:51Z</dcterms:modified>
</cp:coreProperties>
</file>