
<file path=[Content_Types].xml><?xml version="1.0" encoding="utf-8"?>
<Types xmlns="http://schemas.openxmlformats.org/package/2006/content-types">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68" r:id="rId2"/>
    <p:sldId id="262" r:id="rId3"/>
    <p:sldId id="263" r:id="rId4"/>
    <p:sldId id="264" r:id="rId5"/>
    <p:sldId id="265" r:id="rId6"/>
    <p:sldId id="269" r:id="rId7"/>
  </p:sldIdLst>
  <p:sldSz cx="9144000" cy="6858000" type="screen4x3"/>
  <p:notesSz cx="6858000" cy="9144000"/>
  <p:defaultTextStyle>
    <a:defPPr>
      <a:defRPr lang="fr-FR"/>
    </a:defPPr>
    <a:lvl1pPr algn="l" rtl="0" eaLnBrk="0" fontAlgn="base" hangingPunct="0">
      <a:spcBef>
        <a:spcPct val="0"/>
      </a:spcBef>
      <a:spcAft>
        <a:spcPct val="0"/>
      </a:spcAft>
      <a:defRPr sz="1000" b="1" kern="1200">
        <a:solidFill>
          <a:schemeClr val="bg1"/>
        </a:solidFill>
        <a:latin typeface="Arial" panose="020B0604020202020204" pitchFamily="34" charset="0"/>
        <a:ea typeface="+mn-ea"/>
        <a:cs typeface="+mn-cs"/>
      </a:defRPr>
    </a:lvl1pPr>
    <a:lvl2pPr marL="457200" algn="l" rtl="0" eaLnBrk="0" fontAlgn="base" hangingPunct="0">
      <a:spcBef>
        <a:spcPct val="0"/>
      </a:spcBef>
      <a:spcAft>
        <a:spcPct val="0"/>
      </a:spcAft>
      <a:defRPr sz="1000" b="1" kern="1200">
        <a:solidFill>
          <a:schemeClr val="bg1"/>
        </a:solidFill>
        <a:latin typeface="Arial" panose="020B0604020202020204" pitchFamily="34" charset="0"/>
        <a:ea typeface="+mn-ea"/>
        <a:cs typeface="+mn-cs"/>
      </a:defRPr>
    </a:lvl2pPr>
    <a:lvl3pPr marL="914400" algn="l" rtl="0" eaLnBrk="0" fontAlgn="base" hangingPunct="0">
      <a:spcBef>
        <a:spcPct val="0"/>
      </a:spcBef>
      <a:spcAft>
        <a:spcPct val="0"/>
      </a:spcAft>
      <a:defRPr sz="1000" b="1" kern="1200">
        <a:solidFill>
          <a:schemeClr val="bg1"/>
        </a:solidFill>
        <a:latin typeface="Arial" panose="020B0604020202020204" pitchFamily="34" charset="0"/>
        <a:ea typeface="+mn-ea"/>
        <a:cs typeface="+mn-cs"/>
      </a:defRPr>
    </a:lvl3pPr>
    <a:lvl4pPr marL="1371600" algn="l" rtl="0" eaLnBrk="0" fontAlgn="base" hangingPunct="0">
      <a:spcBef>
        <a:spcPct val="0"/>
      </a:spcBef>
      <a:spcAft>
        <a:spcPct val="0"/>
      </a:spcAft>
      <a:defRPr sz="1000" b="1" kern="1200">
        <a:solidFill>
          <a:schemeClr val="bg1"/>
        </a:solidFill>
        <a:latin typeface="Arial" panose="020B0604020202020204" pitchFamily="34" charset="0"/>
        <a:ea typeface="+mn-ea"/>
        <a:cs typeface="+mn-cs"/>
      </a:defRPr>
    </a:lvl4pPr>
    <a:lvl5pPr marL="1828800" algn="l" rtl="0" eaLnBrk="0" fontAlgn="base" hangingPunct="0">
      <a:spcBef>
        <a:spcPct val="0"/>
      </a:spcBef>
      <a:spcAft>
        <a:spcPct val="0"/>
      </a:spcAft>
      <a:defRPr sz="1000" b="1" kern="1200">
        <a:solidFill>
          <a:schemeClr val="bg1"/>
        </a:solidFill>
        <a:latin typeface="Arial" panose="020B0604020202020204" pitchFamily="34" charset="0"/>
        <a:ea typeface="+mn-ea"/>
        <a:cs typeface="+mn-cs"/>
      </a:defRPr>
    </a:lvl5pPr>
    <a:lvl6pPr marL="2286000" algn="l" defTabSz="914400" rtl="0" eaLnBrk="1" latinLnBrk="0" hangingPunct="1">
      <a:defRPr sz="1000" b="1" kern="1200">
        <a:solidFill>
          <a:schemeClr val="bg1"/>
        </a:solidFill>
        <a:latin typeface="Arial" panose="020B0604020202020204" pitchFamily="34" charset="0"/>
        <a:ea typeface="+mn-ea"/>
        <a:cs typeface="+mn-cs"/>
      </a:defRPr>
    </a:lvl6pPr>
    <a:lvl7pPr marL="2743200" algn="l" defTabSz="914400" rtl="0" eaLnBrk="1" latinLnBrk="0" hangingPunct="1">
      <a:defRPr sz="1000" b="1" kern="1200">
        <a:solidFill>
          <a:schemeClr val="bg1"/>
        </a:solidFill>
        <a:latin typeface="Arial" panose="020B0604020202020204" pitchFamily="34" charset="0"/>
        <a:ea typeface="+mn-ea"/>
        <a:cs typeface="+mn-cs"/>
      </a:defRPr>
    </a:lvl7pPr>
    <a:lvl8pPr marL="3200400" algn="l" defTabSz="914400" rtl="0" eaLnBrk="1" latinLnBrk="0" hangingPunct="1">
      <a:defRPr sz="1000" b="1" kern="1200">
        <a:solidFill>
          <a:schemeClr val="bg1"/>
        </a:solidFill>
        <a:latin typeface="Arial" panose="020B0604020202020204" pitchFamily="34" charset="0"/>
        <a:ea typeface="+mn-ea"/>
        <a:cs typeface="+mn-cs"/>
      </a:defRPr>
    </a:lvl8pPr>
    <a:lvl9pPr marL="3657600" algn="l" defTabSz="914400" rtl="0" eaLnBrk="1" latinLnBrk="0" hangingPunct="1">
      <a:defRPr sz="1000" b="1" kern="1200">
        <a:solidFill>
          <a:schemeClr val="bg1"/>
        </a:solidFill>
        <a:latin typeface="Arial" panose="020B0604020202020204" pitchFamily="34" charset="0"/>
        <a:ea typeface="+mn-ea"/>
        <a:cs typeface="+mn-cs"/>
      </a:defRPr>
    </a:lvl9pPr>
  </p:defaultTextStyle>
  <p:extLst>
    <p:ext uri="{EFAFB233-063F-42B5-8137-9DF3F51BA10A}">
      <p15:sldGuideLst xmlns:p15="http://schemas.microsoft.com/office/powerpoint/2012/main" xmlns="">
        <p15:guide id="1" orient="horz" pos="1680">
          <p15:clr>
            <a:srgbClr val="A4A3A4"/>
          </p15:clr>
        </p15:guide>
        <p15:guide id="2" pos="115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DD2F2"/>
    <a:srgbClr val="D4E3F7"/>
    <a:srgbClr val="DDDDDD"/>
    <a:srgbClr val="EAEAEA"/>
    <a:srgbClr val="96B8D6"/>
    <a:srgbClr val="B4CCE2"/>
    <a:srgbClr val="0067AC"/>
    <a:srgbClr val="0033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801" autoAdjust="0"/>
    <p:restoredTop sz="94660"/>
  </p:normalViewPr>
  <p:slideViewPr>
    <p:cSldViewPr snapToGrid="0">
      <p:cViewPr>
        <p:scale>
          <a:sx n="75" d="100"/>
          <a:sy n="75" d="100"/>
        </p:scale>
        <p:origin x="-1716" y="-354"/>
      </p:cViewPr>
      <p:guideLst>
        <p:guide orient="horz" pos="1680"/>
        <p:guide pos="1152"/>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b="0" smtClean="0">
                <a:solidFill>
                  <a:schemeClr val="tx1"/>
                </a:solidFill>
              </a:defRPr>
            </a:lvl1pPr>
          </a:lstStyle>
          <a:p>
            <a:pPr>
              <a:defRPr/>
            </a:pPr>
            <a:endParaRPr lang="en-GB" altLang="en-US"/>
          </a:p>
        </p:txBody>
      </p:sp>
      <p:sp>
        <p:nvSpPr>
          <p:cNvPr id="22531"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b="0" smtClean="0">
                <a:solidFill>
                  <a:schemeClr val="tx1"/>
                </a:solidFill>
              </a:defRPr>
            </a:lvl1pPr>
          </a:lstStyle>
          <a:p>
            <a:pPr>
              <a:defRPr/>
            </a:pPr>
            <a:endParaRPr lang="en-GB" altLang="en-US"/>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2533"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noProof="0" smtClean="0"/>
              <a:t>Click to edit Master text styles</a:t>
            </a:r>
          </a:p>
          <a:p>
            <a:pPr lvl="1"/>
            <a:r>
              <a:rPr lang="en-GB" altLang="en-US" noProof="0" smtClean="0"/>
              <a:t>Second level</a:t>
            </a:r>
          </a:p>
          <a:p>
            <a:pPr lvl="2"/>
            <a:r>
              <a:rPr lang="en-GB" altLang="en-US" noProof="0" smtClean="0"/>
              <a:t>Third level</a:t>
            </a:r>
          </a:p>
          <a:p>
            <a:pPr lvl="3"/>
            <a:r>
              <a:rPr lang="en-GB" altLang="en-US" noProof="0" smtClean="0"/>
              <a:t>Fourth level</a:t>
            </a:r>
          </a:p>
          <a:p>
            <a:pPr lvl="4"/>
            <a:r>
              <a:rPr lang="en-GB" altLang="en-US" noProof="0" smtClean="0"/>
              <a:t>Fifth level</a:t>
            </a:r>
          </a:p>
        </p:txBody>
      </p:sp>
      <p:sp>
        <p:nvSpPr>
          <p:cNvPr id="22534"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b="0" smtClean="0">
                <a:solidFill>
                  <a:schemeClr val="tx1"/>
                </a:solidFill>
              </a:defRPr>
            </a:lvl1pPr>
          </a:lstStyle>
          <a:p>
            <a:pPr>
              <a:defRPr/>
            </a:pPr>
            <a:endParaRPr lang="en-GB" altLang="en-US"/>
          </a:p>
        </p:txBody>
      </p:sp>
      <p:sp>
        <p:nvSpPr>
          <p:cNvPr id="22535"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b="0" smtClean="0">
                <a:solidFill>
                  <a:schemeClr val="tx1"/>
                </a:solidFill>
              </a:defRPr>
            </a:lvl1pPr>
          </a:lstStyle>
          <a:p>
            <a:pPr>
              <a:defRPr/>
            </a:pPr>
            <a:fld id="{8EEEF6CB-C50F-488A-99E7-79215D4B1CC0}" type="slidenum">
              <a:rPr lang="en-GB" altLang="en-US"/>
              <a:pPr>
                <a:defRPr/>
              </a:pPr>
              <a:t>‹#›</a:t>
            </a:fld>
            <a:endParaRPr lang="en-GB" altLang="en-US"/>
          </a:p>
        </p:txBody>
      </p:sp>
    </p:spTree>
    <p:extLst>
      <p:ext uri="{BB962C8B-B14F-4D97-AF65-F5344CB8AC3E}">
        <p14:creationId xmlns:p14="http://schemas.microsoft.com/office/powerpoint/2010/main" val="262898660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p:spPr>
        <p:txBody>
          <a:bodyPr/>
          <a:lstStyle>
            <a:lvl1pPr algn="r">
              <a:defRPr sz="1000" b="1">
                <a:solidFill>
                  <a:schemeClr val="bg1"/>
                </a:solidFill>
                <a:latin typeface="Arial" panose="020B0604020202020204" pitchFamily="34" charset="0"/>
              </a:defRPr>
            </a:lvl1pPr>
            <a:lvl2pPr marL="742950" indent="-285750" algn="r">
              <a:defRPr sz="1000" b="1">
                <a:solidFill>
                  <a:schemeClr val="bg1"/>
                </a:solidFill>
                <a:latin typeface="Arial" panose="020B0604020202020204" pitchFamily="34" charset="0"/>
              </a:defRPr>
            </a:lvl2pPr>
            <a:lvl3pPr marL="1143000" indent="-228600" algn="r">
              <a:defRPr sz="1000" b="1">
                <a:solidFill>
                  <a:schemeClr val="bg1"/>
                </a:solidFill>
                <a:latin typeface="Arial" panose="020B0604020202020204" pitchFamily="34" charset="0"/>
              </a:defRPr>
            </a:lvl3pPr>
            <a:lvl4pPr marL="1600200" indent="-228600" algn="r">
              <a:defRPr sz="1000" b="1">
                <a:solidFill>
                  <a:schemeClr val="bg1"/>
                </a:solidFill>
                <a:latin typeface="Arial" panose="020B0604020202020204" pitchFamily="34" charset="0"/>
              </a:defRPr>
            </a:lvl4pPr>
            <a:lvl5pPr marL="2057400" indent="-228600" algn="r">
              <a:defRPr sz="1000" b="1">
                <a:solidFill>
                  <a:schemeClr val="bg1"/>
                </a:solidFill>
                <a:latin typeface="Arial" panose="020B0604020202020204" pitchFamily="34" charset="0"/>
              </a:defRPr>
            </a:lvl5pPr>
            <a:lvl6pPr marL="2514600" indent="-228600" algn="r" eaLnBrk="0" fontAlgn="base" hangingPunct="0">
              <a:spcBef>
                <a:spcPct val="0"/>
              </a:spcBef>
              <a:spcAft>
                <a:spcPct val="0"/>
              </a:spcAft>
              <a:defRPr sz="1000" b="1">
                <a:solidFill>
                  <a:schemeClr val="bg1"/>
                </a:solidFill>
                <a:latin typeface="Arial" panose="020B0604020202020204" pitchFamily="34" charset="0"/>
              </a:defRPr>
            </a:lvl6pPr>
            <a:lvl7pPr marL="2971800" indent="-228600" algn="r" eaLnBrk="0" fontAlgn="base" hangingPunct="0">
              <a:spcBef>
                <a:spcPct val="0"/>
              </a:spcBef>
              <a:spcAft>
                <a:spcPct val="0"/>
              </a:spcAft>
              <a:defRPr sz="1000" b="1">
                <a:solidFill>
                  <a:schemeClr val="bg1"/>
                </a:solidFill>
                <a:latin typeface="Arial" panose="020B0604020202020204" pitchFamily="34" charset="0"/>
              </a:defRPr>
            </a:lvl7pPr>
            <a:lvl8pPr marL="3429000" indent="-228600" algn="r" eaLnBrk="0" fontAlgn="base" hangingPunct="0">
              <a:spcBef>
                <a:spcPct val="0"/>
              </a:spcBef>
              <a:spcAft>
                <a:spcPct val="0"/>
              </a:spcAft>
              <a:defRPr sz="1000" b="1">
                <a:solidFill>
                  <a:schemeClr val="bg1"/>
                </a:solidFill>
                <a:latin typeface="Arial" panose="020B0604020202020204" pitchFamily="34" charset="0"/>
              </a:defRPr>
            </a:lvl8pPr>
            <a:lvl9pPr marL="3886200" indent="-228600" algn="r" eaLnBrk="0" fontAlgn="base" hangingPunct="0">
              <a:spcBef>
                <a:spcPct val="0"/>
              </a:spcBef>
              <a:spcAft>
                <a:spcPct val="0"/>
              </a:spcAft>
              <a:defRPr sz="1000" b="1">
                <a:solidFill>
                  <a:schemeClr val="bg1"/>
                </a:solidFill>
                <a:latin typeface="Arial" panose="020B0604020202020204" pitchFamily="34" charset="0"/>
              </a:defRPr>
            </a:lvl9pPr>
          </a:lstStyle>
          <a:p>
            <a:fld id="{2D11F8D7-571E-4947-BB12-0CF48399898F}" type="slidenum">
              <a:rPr lang="en-GB" altLang="en-US" sz="1200" b="0">
                <a:solidFill>
                  <a:schemeClr val="tx1"/>
                </a:solidFill>
              </a:rPr>
              <a:pPr/>
              <a:t>1</a:t>
            </a:fld>
            <a:endParaRPr lang="en-GB" altLang="en-US" sz="1200" b="0">
              <a:solidFill>
                <a:schemeClr val="tx1"/>
              </a:solidFill>
            </a:endParaRPr>
          </a:p>
        </p:txBody>
      </p:sp>
      <p:sp>
        <p:nvSpPr>
          <p:cNvPr id="5123" name="Rectangle 2"/>
          <p:cNvSpPr>
            <a:spLocks noGrp="1" noRot="1" noChangeAspect="1" noChangeArrowheads="1" noTextEdit="1"/>
          </p:cNvSpPr>
          <p:nvPr>
            <p:ph type="sldImg"/>
          </p:nvPr>
        </p:nvSpPr>
        <p:spPr>
          <a:ln/>
        </p:spPr>
      </p:sp>
      <p:sp>
        <p:nvSpPr>
          <p:cNvPr id="5124"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40384598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lvl1pPr algn="r">
              <a:defRPr sz="1000" b="1">
                <a:solidFill>
                  <a:schemeClr val="bg1"/>
                </a:solidFill>
                <a:latin typeface="Arial" panose="020B0604020202020204" pitchFamily="34" charset="0"/>
              </a:defRPr>
            </a:lvl1pPr>
            <a:lvl2pPr marL="742950" indent="-285750" algn="r">
              <a:defRPr sz="1000" b="1">
                <a:solidFill>
                  <a:schemeClr val="bg1"/>
                </a:solidFill>
                <a:latin typeface="Arial" panose="020B0604020202020204" pitchFamily="34" charset="0"/>
              </a:defRPr>
            </a:lvl2pPr>
            <a:lvl3pPr marL="1143000" indent="-228600" algn="r">
              <a:defRPr sz="1000" b="1">
                <a:solidFill>
                  <a:schemeClr val="bg1"/>
                </a:solidFill>
                <a:latin typeface="Arial" panose="020B0604020202020204" pitchFamily="34" charset="0"/>
              </a:defRPr>
            </a:lvl3pPr>
            <a:lvl4pPr marL="1600200" indent="-228600" algn="r">
              <a:defRPr sz="1000" b="1">
                <a:solidFill>
                  <a:schemeClr val="bg1"/>
                </a:solidFill>
                <a:latin typeface="Arial" panose="020B0604020202020204" pitchFamily="34" charset="0"/>
              </a:defRPr>
            </a:lvl4pPr>
            <a:lvl5pPr marL="2057400" indent="-228600" algn="r">
              <a:defRPr sz="1000" b="1">
                <a:solidFill>
                  <a:schemeClr val="bg1"/>
                </a:solidFill>
                <a:latin typeface="Arial" panose="020B0604020202020204" pitchFamily="34" charset="0"/>
              </a:defRPr>
            </a:lvl5pPr>
            <a:lvl6pPr marL="2514600" indent="-228600" algn="r" eaLnBrk="0" fontAlgn="base" hangingPunct="0">
              <a:spcBef>
                <a:spcPct val="0"/>
              </a:spcBef>
              <a:spcAft>
                <a:spcPct val="0"/>
              </a:spcAft>
              <a:defRPr sz="1000" b="1">
                <a:solidFill>
                  <a:schemeClr val="bg1"/>
                </a:solidFill>
                <a:latin typeface="Arial" panose="020B0604020202020204" pitchFamily="34" charset="0"/>
              </a:defRPr>
            </a:lvl6pPr>
            <a:lvl7pPr marL="2971800" indent="-228600" algn="r" eaLnBrk="0" fontAlgn="base" hangingPunct="0">
              <a:spcBef>
                <a:spcPct val="0"/>
              </a:spcBef>
              <a:spcAft>
                <a:spcPct val="0"/>
              </a:spcAft>
              <a:defRPr sz="1000" b="1">
                <a:solidFill>
                  <a:schemeClr val="bg1"/>
                </a:solidFill>
                <a:latin typeface="Arial" panose="020B0604020202020204" pitchFamily="34" charset="0"/>
              </a:defRPr>
            </a:lvl7pPr>
            <a:lvl8pPr marL="3429000" indent="-228600" algn="r" eaLnBrk="0" fontAlgn="base" hangingPunct="0">
              <a:spcBef>
                <a:spcPct val="0"/>
              </a:spcBef>
              <a:spcAft>
                <a:spcPct val="0"/>
              </a:spcAft>
              <a:defRPr sz="1000" b="1">
                <a:solidFill>
                  <a:schemeClr val="bg1"/>
                </a:solidFill>
                <a:latin typeface="Arial" panose="020B0604020202020204" pitchFamily="34" charset="0"/>
              </a:defRPr>
            </a:lvl8pPr>
            <a:lvl9pPr marL="3886200" indent="-228600" algn="r" eaLnBrk="0" fontAlgn="base" hangingPunct="0">
              <a:spcBef>
                <a:spcPct val="0"/>
              </a:spcBef>
              <a:spcAft>
                <a:spcPct val="0"/>
              </a:spcAft>
              <a:defRPr sz="1000" b="1">
                <a:solidFill>
                  <a:schemeClr val="bg1"/>
                </a:solidFill>
                <a:latin typeface="Arial" panose="020B0604020202020204" pitchFamily="34" charset="0"/>
              </a:defRPr>
            </a:lvl9pPr>
          </a:lstStyle>
          <a:p>
            <a:fld id="{0A53C477-038F-4BB3-ABF6-9AC96926A5C7}" type="slidenum">
              <a:rPr lang="en-GB" altLang="en-US" sz="1200" b="0">
                <a:solidFill>
                  <a:schemeClr val="tx1"/>
                </a:solidFill>
              </a:rPr>
              <a:pPr/>
              <a:t>2</a:t>
            </a:fld>
            <a:endParaRPr lang="en-GB" altLang="en-US" sz="1200" b="0">
              <a:solidFill>
                <a:schemeClr val="tx1"/>
              </a:solidFill>
            </a:endParaRPr>
          </a:p>
        </p:txBody>
      </p:sp>
      <p:sp>
        <p:nvSpPr>
          <p:cNvPr id="7171" name="Rectangle 2"/>
          <p:cNvSpPr>
            <a:spLocks noGrp="1" noRot="1" noChangeAspect="1" noChangeArrowheads="1" noTextEdit="1"/>
          </p:cNvSpPr>
          <p:nvPr>
            <p:ph type="sldImg"/>
          </p:nvPr>
        </p:nvSpPr>
        <p:spPr>
          <a:ln/>
        </p:spPr>
      </p:sp>
      <p:sp>
        <p:nvSpPr>
          <p:cNvPr id="7172"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25333288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p:spPr>
        <p:txBody>
          <a:bodyPr/>
          <a:lstStyle>
            <a:lvl1pPr algn="r">
              <a:defRPr sz="1000" b="1">
                <a:solidFill>
                  <a:schemeClr val="bg1"/>
                </a:solidFill>
                <a:latin typeface="Arial" panose="020B0604020202020204" pitchFamily="34" charset="0"/>
              </a:defRPr>
            </a:lvl1pPr>
            <a:lvl2pPr marL="742950" indent="-285750" algn="r">
              <a:defRPr sz="1000" b="1">
                <a:solidFill>
                  <a:schemeClr val="bg1"/>
                </a:solidFill>
                <a:latin typeface="Arial" panose="020B0604020202020204" pitchFamily="34" charset="0"/>
              </a:defRPr>
            </a:lvl2pPr>
            <a:lvl3pPr marL="1143000" indent="-228600" algn="r">
              <a:defRPr sz="1000" b="1">
                <a:solidFill>
                  <a:schemeClr val="bg1"/>
                </a:solidFill>
                <a:latin typeface="Arial" panose="020B0604020202020204" pitchFamily="34" charset="0"/>
              </a:defRPr>
            </a:lvl3pPr>
            <a:lvl4pPr marL="1600200" indent="-228600" algn="r">
              <a:defRPr sz="1000" b="1">
                <a:solidFill>
                  <a:schemeClr val="bg1"/>
                </a:solidFill>
                <a:latin typeface="Arial" panose="020B0604020202020204" pitchFamily="34" charset="0"/>
              </a:defRPr>
            </a:lvl4pPr>
            <a:lvl5pPr marL="2057400" indent="-228600" algn="r">
              <a:defRPr sz="1000" b="1">
                <a:solidFill>
                  <a:schemeClr val="bg1"/>
                </a:solidFill>
                <a:latin typeface="Arial" panose="020B0604020202020204" pitchFamily="34" charset="0"/>
              </a:defRPr>
            </a:lvl5pPr>
            <a:lvl6pPr marL="2514600" indent="-228600" algn="r" eaLnBrk="0" fontAlgn="base" hangingPunct="0">
              <a:spcBef>
                <a:spcPct val="0"/>
              </a:spcBef>
              <a:spcAft>
                <a:spcPct val="0"/>
              </a:spcAft>
              <a:defRPr sz="1000" b="1">
                <a:solidFill>
                  <a:schemeClr val="bg1"/>
                </a:solidFill>
                <a:latin typeface="Arial" panose="020B0604020202020204" pitchFamily="34" charset="0"/>
              </a:defRPr>
            </a:lvl6pPr>
            <a:lvl7pPr marL="2971800" indent="-228600" algn="r" eaLnBrk="0" fontAlgn="base" hangingPunct="0">
              <a:spcBef>
                <a:spcPct val="0"/>
              </a:spcBef>
              <a:spcAft>
                <a:spcPct val="0"/>
              </a:spcAft>
              <a:defRPr sz="1000" b="1">
                <a:solidFill>
                  <a:schemeClr val="bg1"/>
                </a:solidFill>
                <a:latin typeface="Arial" panose="020B0604020202020204" pitchFamily="34" charset="0"/>
              </a:defRPr>
            </a:lvl7pPr>
            <a:lvl8pPr marL="3429000" indent="-228600" algn="r" eaLnBrk="0" fontAlgn="base" hangingPunct="0">
              <a:spcBef>
                <a:spcPct val="0"/>
              </a:spcBef>
              <a:spcAft>
                <a:spcPct val="0"/>
              </a:spcAft>
              <a:defRPr sz="1000" b="1">
                <a:solidFill>
                  <a:schemeClr val="bg1"/>
                </a:solidFill>
                <a:latin typeface="Arial" panose="020B0604020202020204" pitchFamily="34" charset="0"/>
              </a:defRPr>
            </a:lvl8pPr>
            <a:lvl9pPr marL="3886200" indent="-228600" algn="r" eaLnBrk="0" fontAlgn="base" hangingPunct="0">
              <a:spcBef>
                <a:spcPct val="0"/>
              </a:spcBef>
              <a:spcAft>
                <a:spcPct val="0"/>
              </a:spcAft>
              <a:defRPr sz="1000" b="1">
                <a:solidFill>
                  <a:schemeClr val="bg1"/>
                </a:solidFill>
                <a:latin typeface="Arial" panose="020B0604020202020204" pitchFamily="34" charset="0"/>
              </a:defRPr>
            </a:lvl9pPr>
          </a:lstStyle>
          <a:p>
            <a:fld id="{4E9394A1-4157-47F3-BFB4-0FCBDB1AADDE}" type="slidenum">
              <a:rPr lang="en-GB" altLang="en-US" sz="1200" b="0">
                <a:solidFill>
                  <a:schemeClr val="tx1"/>
                </a:solidFill>
              </a:rPr>
              <a:pPr/>
              <a:t>3</a:t>
            </a:fld>
            <a:endParaRPr lang="en-GB" altLang="en-US" sz="1200" b="0">
              <a:solidFill>
                <a:schemeClr val="tx1"/>
              </a:solidFill>
            </a:endParaRPr>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23449158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p:spPr>
        <p:txBody>
          <a:bodyPr/>
          <a:lstStyle>
            <a:lvl1pPr algn="r">
              <a:defRPr sz="1000" b="1">
                <a:solidFill>
                  <a:schemeClr val="bg1"/>
                </a:solidFill>
                <a:latin typeface="Arial" panose="020B0604020202020204" pitchFamily="34" charset="0"/>
              </a:defRPr>
            </a:lvl1pPr>
            <a:lvl2pPr marL="742950" indent="-285750" algn="r">
              <a:defRPr sz="1000" b="1">
                <a:solidFill>
                  <a:schemeClr val="bg1"/>
                </a:solidFill>
                <a:latin typeface="Arial" panose="020B0604020202020204" pitchFamily="34" charset="0"/>
              </a:defRPr>
            </a:lvl2pPr>
            <a:lvl3pPr marL="1143000" indent="-228600" algn="r">
              <a:defRPr sz="1000" b="1">
                <a:solidFill>
                  <a:schemeClr val="bg1"/>
                </a:solidFill>
                <a:latin typeface="Arial" panose="020B0604020202020204" pitchFamily="34" charset="0"/>
              </a:defRPr>
            </a:lvl3pPr>
            <a:lvl4pPr marL="1600200" indent="-228600" algn="r">
              <a:defRPr sz="1000" b="1">
                <a:solidFill>
                  <a:schemeClr val="bg1"/>
                </a:solidFill>
                <a:latin typeface="Arial" panose="020B0604020202020204" pitchFamily="34" charset="0"/>
              </a:defRPr>
            </a:lvl4pPr>
            <a:lvl5pPr marL="2057400" indent="-228600" algn="r">
              <a:defRPr sz="1000" b="1">
                <a:solidFill>
                  <a:schemeClr val="bg1"/>
                </a:solidFill>
                <a:latin typeface="Arial" panose="020B0604020202020204" pitchFamily="34" charset="0"/>
              </a:defRPr>
            </a:lvl5pPr>
            <a:lvl6pPr marL="2514600" indent="-228600" algn="r" eaLnBrk="0" fontAlgn="base" hangingPunct="0">
              <a:spcBef>
                <a:spcPct val="0"/>
              </a:spcBef>
              <a:spcAft>
                <a:spcPct val="0"/>
              </a:spcAft>
              <a:defRPr sz="1000" b="1">
                <a:solidFill>
                  <a:schemeClr val="bg1"/>
                </a:solidFill>
                <a:latin typeface="Arial" panose="020B0604020202020204" pitchFamily="34" charset="0"/>
              </a:defRPr>
            </a:lvl6pPr>
            <a:lvl7pPr marL="2971800" indent="-228600" algn="r" eaLnBrk="0" fontAlgn="base" hangingPunct="0">
              <a:spcBef>
                <a:spcPct val="0"/>
              </a:spcBef>
              <a:spcAft>
                <a:spcPct val="0"/>
              </a:spcAft>
              <a:defRPr sz="1000" b="1">
                <a:solidFill>
                  <a:schemeClr val="bg1"/>
                </a:solidFill>
                <a:latin typeface="Arial" panose="020B0604020202020204" pitchFamily="34" charset="0"/>
              </a:defRPr>
            </a:lvl7pPr>
            <a:lvl8pPr marL="3429000" indent="-228600" algn="r" eaLnBrk="0" fontAlgn="base" hangingPunct="0">
              <a:spcBef>
                <a:spcPct val="0"/>
              </a:spcBef>
              <a:spcAft>
                <a:spcPct val="0"/>
              </a:spcAft>
              <a:defRPr sz="1000" b="1">
                <a:solidFill>
                  <a:schemeClr val="bg1"/>
                </a:solidFill>
                <a:latin typeface="Arial" panose="020B0604020202020204" pitchFamily="34" charset="0"/>
              </a:defRPr>
            </a:lvl8pPr>
            <a:lvl9pPr marL="3886200" indent="-228600" algn="r" eaLnBrk="0" fontAlgn="base" hangingPunct="0">
              <a:spcBef>
                <a:spcPct val="0"/>
              </a:spcBef>
              <a:spcAft>
                <a:spcPct val="0"/>
              </a:spcAft>
              <a:defRPr sz="1000" b="1">
                <a:solidFill>
                  <a:schemeClr val="bg1"/>
                </a:solidFill>
                <a:latin typeface="Arial" panose="020B0604020202020204" pitchFamily="34" charset="0"/>
              </a:defRPr>
            </a:lvl9pPr>
          </a:lstStyle>
          <a:p>
            <a:fld id="{904BF29D-FD31-4101-A04D-CB41AFBEDE45}" type="slidenum">
              <a:rPr lang="en-GB" altLang="en-US" sz="1200" b="0">
                <a:solidFill>
                  <a:schemeClr val="tx1"/>
                </a:solidFill>
              </a:rPr>
              <a:pPr/>
              <a:t>4</a:t>
            </a:fld>
            <a:endParaRPr lang="en-GB" altLang="en-US" sz="1200" b="0">
              <a:solidFill>
                <a:schemeClr val="tx1"/>
              </a:solidFill>
            </a:endParaRPr>
          </a:p>
        </p:txBody>
      </p:sp>
      <p:sp>
        <p:nvSpPr>
          <p:cNvPr id="11267" name="Rectangle 2"/>
          <p:cNvSpPr>
            <a:spLocks noGrp="1" noRot="1" noChangeAspect="1" noChangeArrowheads="1" noTextEdit="1"/>
          </p:cNvSpPr>
          <p:nvPr>
            <p:ph type="sldImg"/>
          </p:nvPr>
        </p:nvSpPr>
        <p:spPr>
          <a:ln/>
        </p:spPr>
      </p:sp>
      <p:sp>
        <p:nvSpPr>
          <p:cNvPr id="11268"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18427098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p:spPr>
        <p:txBody>
          <a:bodyPr/>
          <a:lstStyle>
            <a:lvl1pPr algn="r">
              <a:defRPr sz="1000" b="1">
                <a:solidFill>
                  <a:schemeClr val="bg1"/>
                </a:solidFill>
                <a:latin typeface="Arial" panose="020B0604020202020204" pitchFamily="34" charset="0"/>
              </a:defRPr>
            </a:lvl1pPr>
            <a:lvl2pPr marL="742950" indent="-285750" algn="r">
              <a:defRPr sz="1000" b="1">
                <a:solidFill>
                  <a:schemeClr val="bg1"/>
                </a:solidFill>
                <a:latin typeface="Arial" panose="020B0604020202020204" pitchFamily="34" charset="0"/>
              </a:defRPr>
            </a:lvl2pPr>
            <a:lvl3pPr marL="1143000" indent="-228600" algn="r">
              <a:defRPr sz="1000" b="1">
                <a:solidFill>
                  <a:schemeClr val="bg1"/>
                </a:solidFill>
                <a:latin typeface="Arial" panose="020B0604020202020204" pitchFamily="34" charset="0"/>
              </a:defRPr>
            </a:lvl3pPr>
            <a:lvl4pPr marL="1600200" indent="-228600" algn="r">
              <a:defRPr sz="1000" b="1">
                <a:solidFill>
                  <a:schemeClr val="bg1"/>
                </a:solidFill>
                <a:latin typeface="Arial" panose="020B0604020202020204" pitchFamily="34" charset="0"/>
              </a:defRPr>
            </a:lvl4pPr>
            <a:lvl5pPr marL="2057400" indent="-228600" algn="r">
              <a:defRPr sz="1000" b="1">
                <a:solidFill>
                  <a:schemeClr val="bg1"/>
                </a:solidFill>
                <a:latin typeface="Arial" panose="020B0604020202020204" pitchFamily="34" charset="0"/>
              </a:defRPr>
            </a:lvl5pPr>
            <a:lvl6pPr marL="2514600" indent="-228600" algn="r" eaLnBrk="0" fontAlgn="base" hangingPunct="0">
              <a:spcBef>
                <a:spcPct val="0"/>
              </a:spcBef>
              <a:spcAft>
                <a:spcPct val="0"/>
              </a:spcAft>
              <a:defRPr sz="1000" b="1">
                <a:solidFill>
                  <a:schemeClr val="bg1"/>
                </a:solidFill>
                <a:latin typeface="Arial" panose="020B0604020202020204" pitchFamily="34" charset="0"/>
              </a:defRPr>
            </a:lvl6pPr>
            <a:lvl7pPr marL="2971800" indent="-228600" algn="r" eaLnBrk="0" fontAlgn="base" hangingPunct="0">
              <a:spcBef>
                <a:spcPct val="0"/>
              </a:spcBef>
              <a:spcAft>
                <a:spcPct val="0"/>
              </a:spcAft>
              <a:defRPr sz="1000" b="1">
                <a:solidFill>
                  <a:schemeClr val="bg1"/>
                </a:solidFill>
                <a:latin typeface="Arial" panose="020B0604020202020204" pitchFamily="34" charset="0"/>
              </a:defRPr>
            </a:lvl7pPr>
            <a:lvl8pPr marL="3429000" indent="-228600" algn="r" eaLnBrk="0" fontAlgn="base" hangingPunct="0">
              <a:spcBef>
                <a:spcPct val="0"/>
              </a:spcBef>
              <a:spcAft>
                <a:spcPct val="0"/>
              </a:spcAft>
              <a:defRPr sz="1000" b="1">
                <a:solidFill>
                  <a:schemeClr val="bg1"/>
                </a:solidFill>
                <a:latin typeface="Arial" panose="020B0604020202020204" pitchFamily="34" charset="0"/>
              </a:defRPr>
            </a:lvl8pPr>
            <a:lvl9pPr marL="3886200" indent="-228600" algn="r" eaLnBrk="0" fontAlgn="base" hangingPunct="0">
              <a:spcBef>
                <a:spcPct val="0"/>
              </a:spcBef>
              <a:spcAft>
                <a:spcPct val="0"/>
              </a:spcAft>
              <a:defRPr sz="1000" b="1">
                <a:solidFill>
                  <a:schemeClr val="bg1"/>
                </a:solidFill>
                <a:latin typeface="Arial" panose="020B0604020202020204" pitchFamily="34" charset="0"/>
              </a:defRPr>
            </a:lvl9pPr>
          </a:lstStyle>
          <a:p>
            <a:fld id="{229508AE-7153-447B-A2CF-2AEB58E18853}" type="slidenum">
              <a:rPr lang="en-GB" altLang="en-US" sz="1200" b="0">
                <a:solidFill>
                  <a:schemeClr val="tx1"/>
                </a:solidFill>
              </a:rPr>
              <a:pPr/>
              <a:t>5</a:t>
            </a:fld>
            <a:endParaRPr lang="en-GB" altLang="en-US" sz="1200" b="0">
              <a:solidFill>
                <a:schemeClr val="tx1"/>
              </a:solidFill>
            </a:endParaRPr>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21325402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lvl1pPr algn="r">
              <a:defRPr sz="1000" b="1">
                <a:solidFill>
                  <a:schemeClr val="bg1"/>
                </a:solidFill>
                <a:latin typeface="Arial" panose="020B0604020202020204" pitchFamily="34" charset="0"/>
              </a:defRPr>
            </a:lvl1pPr>
            <a:lvl2pPr marL="742950" indent="-285750" algn="r">
              <a:defRPr sz="1000" b="1">
                <a:solidFill>
                  <a:schemeClr val="bg1"/>
                </a:solidFill>
                <a:latin typeface="Arial" panose="020B0604020202020204" pitchFamily="34" charset="0"/>
              </a:defRPr>
            </a:lvl2pPr>
            <a:lvl3pPr marL="1143000" indent="-228600" algn="r">
              <a:defRPr sz="1000" b="1">
                <a:solidFill>
                  <a:schemeClr val="bg1"/>
                </a:solidFill>
                <a:latin typeface="Arial" panose="020B0604020202020204" pitchFamily="34" charset="0"/>
              </a:defRPr>
            </a:lvl3pPr>
            <a:lvl4pPr marL="1600200" indent="-228600" algn="r">
              <a:defRPr sz="1000" b="1">
                <a:solidFill>
                  <a:schemeClr val="bg1"/>
                </a:solidFill>
                <a:latin typeface="Arial" panose="020B0604020202020204" pitchFamily="34" charset="0"/>
              </a:defRPr>
            </a:lvl4pPr>
            <a:lvl5pPr marL="2057400" indent="-228600" algn="r">
              <a:defRPr sz="1000" b="1">
                <a:solidFill>
                  <a:schemeClr val="bg1"/>
                </a:solidFill>
                <a:latin typeface="Arial" panose="020B0604020202020204" pitchFamily="34" charset="0"/>
              </a:defRPr>
            </a:lvl5pPr>
            <a:lvl6pPr marL="2514600" indent="-228600" algn="r" eaLnBrk="0" fontAlgn="base" hangingPunct="0">
              <a:spcBef>
                <a:spcPct val="0"/>
              </a:spcBef>
              <a:spcAft>
                <a:spcPct val="0"/>
              </a:spcAft>
              <a:defRPr sz="1000" b="1">
                <a:solidFill>
                  <a:schemeClr val="bg1"/>
                </a:solidFill>
                <a:latin typeface="Arial" panose="020B0604020202020204" pitchFamily="34" charset="0"/>
              </a:defRPr>
            </a:lvl6pPr>
            <a:lvl7pPr marL="2971800" indent="-228600" algn="r" eaLnBrk="0" fontAlgn="base" hangingPunct="0">
              <a:spcBef>
                <a:spcPct val="0"/>
              </a:spcBef>
              <a:spcAft>
                <a:spcPct val="0"/>
              </a:spcAft>
              <a:defRPr sz="1000" b="1">
                <a:solidFill>
                  <a:schemeClr val="bg1"/>
                </a:solidFill>
                <a:latin typeface="Arial" panose="020B0604020202020204" pitchFamily="34" charset="0"/>
              </a:defRPr>
            </a:lvl7pPr>
            <a:lvl8pPr marL="3429000" indent="-228600" algn="r" eaLnBrk="0" fontAlgn="base" hangingPunct="0">
              <a:spcBef>
                <a:spcPct val="0"/>
              </a:spcBef>
              <a:spcAft>
                <a:spcPct val="0"/>
              </a:spcAft>
              <a:defRPr sz="1000" b="1">
                <a:solidFill>
                  <a:schemeClr val="bg1"/>
                </a:solidFill>
                <a:latin typeface="Arial" panose="020B0604020202020204" pitchFamily="34" charset="0"/>
              </a:defRPr>
            </a:lvl8pPr>
            <a:lvl9pPr marL="3886200" indent="-228600" algn="r" eaLnBrk="0" fontAlgn="base" hangingPunct="0">
              <a:spcBef>
                <a:spcPct val="0"/>
              </a:spcBef>
              <a:spcAft>
                <a:spcPct val="0"/>
              </a:spcAft>
              <a:defRPr sz="1000" b="1">
                <a:solidFill>
                  <a:schemeClr val="bg1"/>
                </a:solidFill>
                <a:latin typeface="Arial" panose="020B0604020202020204" pitchFamily="34" charset="0"/>
              </a:defRPr>
            </a:lvl9pPr>
          </a:lstStyle>
          <a:p>
            <a:fld id="{E2C6E7F3-DE13-4DF3-94EC-097DFEA52275}" type="slidenum">
              <a:rPr lang="en-GB" altLang="en-US" sz="1200" b="0">
                <a:solidFill>
                  <a:schemeClr val="tx1"/>
                </a:solidFill>
              </a:rPr>
              <a:pPr/>
              <a:t>6</a:t>
            </a:fld>
            <a:endParaRPr lang="en-GB" altLang="en-US" sz="1200" b="0">
              <a:solidFill>
                <a:schemeClr val="tx1"/>
              </a:solidFill>
            </a:endParaRPr>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39917078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1" descr="stuff"/>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29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0"/>
          <p:cNvSpPr>
            <a:spLocks noChangeArrowheads="1"/>
          </p:cNvSpPr>
          <p:nvPr userDrawn="1"/>
        </p:nvSpPr>
        <p:spPr bwMode="auto">
          <a:xfrm>
            <a:off x="0" y="6613525"/>
            <a:ext cx="9144000" cy="244475"/>
          </a:xfrm>
          <a:prstGeom prst="rect">
            <a:avLst/>
          </a:prstGeom>
          <a:solidFill>
            <a:srgbClr val="003366"/>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r">
              <a:defRPr sz="1000" b="1">
                <a:solidFill>
                  <a:schemeClr val="bg1"/>
                </a:solidFill>
                <a:latin typeface="Arial" panose="020B0604020202020204" pitchFamily="34" charset="0"/>
              </a:defRPr>
            </a:lvl1pPr>
            <a:lvl2pPr marL="742950" indent="-285750" algn="r">
              <a:defRPr sz="1000" b="1">
                <a:solidFill>
                  <a:schemeClr val="bg1"/>
                </a:solidFill>
                <a:latin typeface="Arial" panose="020B0604020202020204" pitchFamily="34" charset="0"/>
              </a:defRPr>
            </a:lvl2pPr>
            <a:lvl3pPr marL="1143000" indent="-228600" algn="r">
              <a:defRPr sz="1000" b="1">
                <a:solidFill>
                  <a:schemeClr val="bg1"/>
                </a:solidFill>
                <a:latin typeface="Arial" panose="020B0604020202020204" pitchFamily="34" charset="0"/>
              </a:defRPr>
            </a:lvl3pPr>
            <a:lvl4pPr marL="1600200" indent="-228600" algn="r">
              <a:defRPr sz="1000" b="1">
                <a:solidFill>
                  <a:schemeClr val="bg1"/>
                </a:solidFill>
                <a:latin typeface="Arial" panose="020B0604020202020204" pitchFamily="34" charset="0"/>
              </a:defRPr>
            </a:lvl4pPr>
            <a:lvl5pPr marL="2057400" indent="-228600" algn="r">
              <a:defRPr sz="1000" b="1">
                <a:solidFill>
                  <a:schemeClr val="bg1"/>
                </a:solidFill>
                <a:latin typeface="Arial" panose="020B0604020202020204" pitchFamily="34" charset="0"/>
              </a:defRPr>
            </a:lvl5pPr>
            <a:lvl6pPr marL="2514600" indent="-228600" algn="r" eaLnBrk="0" fontAlgn="base" hangingPunct="0">
              <a:spcBef>
                <a:spcPct val="0"/>
              </a:spcBef>
              <a:spcAft>
                <a:spcPct val="0"/>
              </a:spcAft>
              <a:defRPr sz="1000" b="1">
                <a:solidFill>
                  <a:schemeClr val="bg1"/>
                </a:solidFill>
                <a:latin typeface="Arial" panose="020B0604020202020204" pitchFamily="34" charset="0"/>
              </a:defRPr>
            </a:lvl6pPr>
            <a:lvl7pPr marL="2971800" indent="-228600" algn="r" eaLnBrk="0" fontAlgn="base" hangingPunct="0">
              <a:spcBef>
                <a:spcPct val="0"/>
              </a:spcBef>
              <a:spcAft>
                <a:spcPct val="0"/>
              </a:spcAft>
              <a:defRPr sz="1000" b="1">
                <a:solidFill>
                  <a:schemeClr val="bg1"/>
                </a:solidFill>
                <a:latin typeface="Arial" panose="020B0604020202020204" pitchFamily="34" charset="0"/>
              </a:defRPr>
            </a:lvl7pPr>
            <a:lvl8pPr marL="3429000" indent="-228600" algn="r" eaLnBrk="0" fontAlgn="base" hangingPunct="0">
              <a:spcBef>
                <a:spcPct val="0"/>
              </a:spcBef>
              <a:spcAft>
                <a:spcPct val="0"/>
              </a:spcAft>
              <a:defRPr sz="1000" b="1">
                <a:solidFill>
                  <a:schemeClr val="bg1"/>
                </a:solidFill>
                <a:latin typeface="Arial" panose="020B0604020202020204" pitchFamily="34" charset="0"/>
              </a:defRPr>
            </a:lvl8pPr>
            <a:lvl9pPr marL="3886200" indent="-228600" algn="r" eaLnBrk="0" fontAlgn="base" hangingPunct="0">
              <a:spcBef>
                <a:spcPct val="0"/>
              </a:spcBef>
              <a:spcAft>
                <a:spcPct val="0"/>
              </a:spcAft>
              <a:defRPr sz="1000" b="1">
                <a:solidFill>
                  <a:schemeClr val="bg1"/>
                </a:solidFill>
                <a:latin typeface="Arial" panose="020B0604020202020204" pitchFamily="34" charset="0"/>
              </a:defRPr>
            </a:lvl9pPr>
          </a:lstStyle>
          <a:p>
            <a:pPr eaLnBrk="1" hangingPunct="1"/>
            <a:r>
              <a:rPr lang="en-US" altLang="en-US"/>
              <a:t>www.company.com</a:t>
            </a:r>
            <a:endParaRPr lang="fr-FR" altLang="en-US"/>
          </a:p>
        </p:txBody>
      </p:sp>
      <p:sp>
        <p:nvSpPr>
          <p:cNvPr id="8198" name="Rectangle 6"/>
          <p:cNvSpPr>
            <a:spLocks noGrp="1" noChangeArrowheads="1"/>
          </p:cNvSpPr>
          <p:nvPr>
            <p:ph type="subTitle" idx="1"/>
          </p:nvPr>
        </p:nvSpPr>
        <p:spPr>
          <a:xfrm>
            <a:off x="3429000" y="5029200"/>
            <a:ext cx="5715000" cy="609600"/>
          </a:xfrm>
          <a:extLst>
            <a:ext uri="{909E8E84-426E-40DD-AFC4-6F175D3DCCD1}">
              <a14:hiddenFill xmlns:a14="http://schemas.microsoft.com/office/drawing/2010/main">
                <a:solidFill>
                  <a:schemeClr val="accent1"/>
                </a:solidFill>
              </a14:hiddenFill>
            </a:ext>
          </a:extLst>
        </p:spPr>
        <p:txBody>
          <a:bodyPr/>
          <a:lstStyle>
            <a:lvl1pPr marL="0" indent="0" algn="ctr">
              <a:buFontTx/>
              <a:buNone/>
              <a:defRPr sz="2000">
                <a:solidFill>
                  <a:schemeClr val="bg1"/>
                </a:solidFill>
              </a:defRPr>
            </a:lvl1pPr>
          </a:lstStyle>
          <a:p>
            <a:pPr lvl="0"/>
            <a:r>
              <a:rPr lang="en-US" altLang="en-US" noProof="0" smtClean="0"/>
              <a:t>Click to edit Master subtitle style</a:t>
            </a:r>
          </a:p>
        </p:txBody>
      </p:sp>
      <p:sp>
        <p:nvSpPr>
          <p:cNvPr id="8197" name="Rectangle 5"/>
          <p:cNvSpPr>
            <a:spLocks noGrp="1" noChangeArrowheads="1"/>
          </p:cNvSpPr>
          <p:nvPr>
            <p:ph type="ctrTitle"/>
          </p:nvPr>
        </p:nvSpPr>
        <p:spPr>
          <a:xfrm>
            <a:off x="3429000" y="3581400"/>
            <a:ext cx="5715000" cy="1470025"/>
          </a:xfrm>
          <a:solidFill>
            <a:schemeClr val="bg1"/>
          </a:solidFill>
          <a:extLst>
            <a:ext uri="{91240B29-F687-4F45-9708-019B960494DF}">
              <a14:hiddenLine xmlns:a14="http://schemas.microsoft.com/office/drawing/2010/main" w="9525" algn="ctr">
                <a:solidFill>
                  <a:schemeClr val="tx1"/>
                </a:solidFill>
                <a:miter lim="800000"/>
                <a:headEnd/>
                <a:tailEnd/>
              </a14:hiddenLine>
            </a:ext>
          </a:extLst>
        </p:spPr>
        <p:txBody>
          <a:bodyPr lIns="91440" anchor="t"/>
          <a:lstStyle>
            <a:lvl1pPr algn="ctr">
              <a:spcBef>
                <a:spcPct val="20000"/>
              </a:spcBef>
              <a:defRPr sz="4000" b="1">
                <a:solidFill>
                  <a:srgbClr val="FCAB1A"/>
                </a:solidFill>
                <a:latin typeface="Verdana" panose="020B0604030504040204" pitchFamily="34" charset="0"/>
              </a:defRPr>
            </a:lvl1pPr>
          </a:lstStyle>
          <a:p>
            <a:pPr lvl="0"/>
            <a:r>
              <a:rPr lang="en-US" altLang="en-US" noProof="0" smtClean="0"/>
              <a:t>Click to edit Master title style</a:t>
            </a:r>
          </a:p>
        </p:txBody>
      </p:sp>
    </p:spTree>
    <p:extLst>
      <p:ext uri="{BB962C8B-B14F-4D97-AF65-F5344CB8AC3E}">
        <p14:creationId xmlns:p14="http://schemas.microsoft.com/office/powerpoint/2010/main" val="31851106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4875530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15200" y="1400175"/>
            <a:ext cx="1828800" cy="47720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828800" y="1400175"/>
            <a:ext cx="5334000" cy="47720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4951924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828800" y="1400175"/>
            <a:ext cx="7315200" cy="581025"/>
          </a:xfrm>
        </p:spPr>
        <p:txBody>
          <a:bodyPr/>
          <a:lstStyle/>
          <a:p>
            <a:r>
              <a:rPr lang="en-US" smtClean="0"/>
              <a:t>Click to edit Master title style</a:t>
            </a:r>
            <a:endParaRPr lang="en-GB"/>
          </a:p>
        </p:txBody>
      </p:sp>
      <p:sp>
        <p:nvSpPr>
          <p:cNvPr id="3" name="Chart Placeholder 2"/>
          <p:cNvSpPr>
            <a:spLocks noGrp="1"/>
          </p:cNvSpPr>
          <p:nvPr>
            <p:ph type="chart" idx="1"/>
          </p:nvPr>
        </p:nvSpPr>
        <p:spPr>
          <a:xfrm>
            <a:off x="1828800" y="2133600"/>
            <a:ext cx="7162800" cy="4038600"/>
          </a:xfrm>
        </p:spPr>
        <p:txBody>
          <a:bodyPr/>
          <a:lstStyle/>
          <a:p>
            <a:pPr lvl="0"/>
            <a:endParaRPr lang="en-GB" noProof="0" smtClean="0"/>
          </a:p>
        </p:txBody>
      </p:sp>
    </p:spTree>
    <p:extLst>
      <p:ext uri="{BB962C8B-B14F-4D97-AF65-F5344CB8AC3E}">
        <p14:creationId xmlns:p14="http://schemas.microsoft.com/office/powerpoint/2010/main" val="24949304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828800" y="1400175"/>
            <a:ext cx="7315200" cy="581025"/>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1828800" y="2133600"/>
            <a:ext cx="35052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486400" y="2133600"/>
            <a:ext cx="35052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6433213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2783701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Tree>
    <p:extLst>
      <p:ext uri="{BB962C8B-B14F-4D97-AF65-F5344CB8AC3E}">
        <p14:creationId xmlns:p14="http://schemas.microsoft.com/office/powerpoint/2010/main" val="26272383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828800" y="2133600"/>
            <a:ext cx="35052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486400" y="2133600"/>
            <a:ext cx="35052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1310560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8935958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856756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351186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12412030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36272411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0" descr="stuff"/>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0" y="0"/>
            <a:ext cx="9144000" cy="5129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33"/>
          <p:cNvSpPr>
            <a:spLocks noChangeArrowheads="1"/>
          </p:cNvSpPr>
          <p:nvPr userDrawn="1"/>
        </p:nvSpPr>
        <p:spPr bwMode="auto">
          <a:xfrm>
            <a:off x="1295400" y="1752600"/>
            <a:ext cx="7848600" cy="3505200"/>
          </a:xfrm>
          <a:prstGeom prst="rect">
            <a:avLst/>
          </a:prstGeom>
          <a:solidFill>
            <a:schemeClr val="bg1"/>
          </a:solidFill>
          <a:ln w="952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r">
              <a:defRPr sz="1000" b="1">
                <a:solidFill>
                  <a:schemeClr val="bg1"/>
                </a:solidFill>
                <a:latin typeface="Arial" panose="020B0604020202020204" pitchFamily="34" charset="0"/>
              </a:defRPr>
            </a:lvl1pPr>
            <a:lvl2pPr marL="742950" indent="-285750" algn="r">
              <a:defRPr sz="1000" b="1">
                <a:solidFill>
                  <a:schemeClr val="bg1"/>
                </a:solidFill>
                <a:latin typeface="Arial" panose="020B0604020202020204" pitchFamily="34" charset="0"/>
              </a:defRPr>
            </a:lvl2pPr>
            <a:lvl3pPr marL="1143000" indent="-228600" algn="r">
              <a:defRPr sz="1000" b="1">
                <a:solidFill>
                  <a:schemeClr val="bg1"/>
                </a:solidFill>
                <a:latin typeface="Arial" panose="020B0604020202020204" pitchFamily="34" charset="0"/>
              </a:defRPr>
            </a:lvl3pPr>
            <a:lvl4pPr marL="1600200" indent="-228600" algn="r">
              <a:defRPr sz="1000" b="1">
                <a:solidFill>
                  <a:schemeClr val="bg1"/>
                </a:solidFill>
                <a:latin typeface="Arial" panose="020B0604020202020204" pitchFamily="34" charset="0"/>
              </a:defRPr>
            </a:lvl4pPr>
            <a:lvl5pPr marL="2057400" indent="-228600" algn="r">
              <a:defRPr sz="1000" b="1">
                <a:solidFill>
                  <a:schemeClr val="bg1"/>
                </a:solidFill>
                <a:latin typeface="Arial" panose="020B0604020202020204" pitchFamily="34" charset="0"/>
              </a:defRPr>
            </a:lvl5pPr>
            <a:lvl6pPr marL="2514600" indent="-228600" algn="r" eaLnBrk="0" fontAlgn="base" hangingPunct="0">
              <a:spcBef>
                <a:spcPct val="0"/>
              </a:spcBef>
              <a:spcAft>
                <a:spcPct val="0"/>
              </a:spcAft>
              <a:defRPr sz="1000" b="1">
                <a:solidFill>
                  <a:schemeClr val="bg1"/>
                </a:solidFill>
                <a:latin typeface="Arial" panose="020B0604020202020204" pitchFamily="34" charset="0"/>
              </a:defRPr>
            </a:lvl6pPr>
            <a:lvl7pPr marL="2971800" indent="-228600" algn="r" eaLnBrk="0" fontAlgn="base" hangingPunct="0">
              <a:spcBef>
                <a:spcPct val="0"/>
              </a:spcBef>
              <a:spcAft>
                <a:spcPct val="0"/>
              </a:spcAft>
              <a:defRPr sz="1000" b="1">
                <a:solidFill>
                  <a:schemeClr val="bg1"/>
                </a:solidFill>
                <a:latin typeface="Arial" panose="020B0604020202020204" pitchFamily="34" charset="0"/>
              </a:defRPr>
            </a:lvl7pPr>
            <a:lvl8pPr marL="3429000" indent="-228600" algn="r" eaLnBrk="0" fontAlgn="base" hangingPunct="0">
              <a:spcBef>
                <a:spcPct val="0"/>
              </a:spcBef>
              <a:spcAft>
                <a:spcPct val="0"/>
              </a:spcAft>
              <a:defRPr sz="1000" b="1">
                <a:solidFill>
                  <a:schemeClr val="bg1"/>
                </a:solidFill>
                <a:latin typeface="Arial" panose="020B0604020202020204" pitchFamily="34" charset="0"/>
              </a:defRPr>
            </a:lvl8pPr>
            <a:lvl9pPr marL="3886200" indent="-228600" algn="r" eaLnBrk="0" fontAlgn="base" hangingPunct="0">
              <a:spcBef>
                <a:spcPct val="0"/>
              </a:spcBef>
              <a:spcAft>
                <a:spcPct val="0"/>
              </a:spcAft>
              <a:defRPr sz="1000" b="1">
                <a:solidFill>
                  <a:schemeClr val="bg1"/>
                </a:solidFill>
                <a:latin typeface="Arial" panose="020B0604020202020204" pitchFamily="34" charset="0"/>
              </a:defRPr>
            </a:lvl9pPr>
          </a:lstStyle>
          <a:p>
            <a:pPr eaLnBrk="1" hangingPunct="1"/>
            <a:endParaRPr lang="en-GB" altLang="en-US"/>
          </a:p>
        </p:txBody>
      </p:sp>
      <p:sp>
        <p:nvSpPr>
          <p:cNvPr id="1028" name="Rectangle 2"/>
          <p:cNvSpPr>
            <a:spLocks noGrp="1" noChangeArrowheads="1"/>
          </p:cNvSpPr>
          <p:nvPr>
            <p:ph type="title"/>
          </p:nvPr>
        </p:nvSpPr>
        <p:spPr bwMode="auto">
          <a:xfrm>
            <a:off x="1828800" y="1400175"/>
            <a:ext cx="7315200" cy="581025"/>
          </a:xfrm>
          <a:prstGeom prst="rect">
            <a:avLst/>
          </a:prstGeom>
          <a:solidFill>
            <a:srgbClr val="0033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98000" tIns="45720" rIns="91440" bIns="45720" numCol="1" anchor="ctr" anchorCtr="0" compatLnSpc="1">
            <a:prstTxWarp prst="textNoShape">
              <a:avLst/>
            </a:prstTxWarp>
          </a:bodyPr>
          <a:lstStyle/>
          <a:p>
            <a:pPr lvl="0"/>
            <a:r>
              <a:rPr lang="fr-FR" altLang="en-US" smtClean="0"/>
              <a:t>Click to edit Master title style</a:t>
            </a:r>
          </a:p>
        </p:txBody>
      </p:sp>
      <p:sp>
        <p:nvSpPr>
          <p:cNvPr id="1029" name="Rectangle 3"/>
          <p:cNvSpPr>
            <a:spLocks noGrp="1" noChangeArrowheads="1"/>
          </p:cNvSpPr>
          <p:nvPr>
            <p:ph type="body" idx="1"/>
          </p:nvPr>
        </p:nvSpPr>
        <p:spPr bwMode="auto">
          <a:xfrm>
            <a:off x="1828800" y="2133600"/>
            <a:ext cx="7162800" cy="40386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FR" altLang="en-US" smtClean="0"/>
              <a:t>Click to edit Master text styles</a:t>
            </a:r>
          </a:p>
          <a:p>
            <a:pPr lvl="1"/>
            <a:r>
              <a:rPr lang="fr-FR" altLang="en-US" smtClean="0"/>
              <a:t>Second level</a:t>
            </a:r>
          </a:p>
          <a:p>
            <a:pPr lvl="2"/>
            <a:r>
              <a:rPr lang="fr-FR" altLang="en-US" smtClean="0"/>
              <a:t>Third level</a:t>
            </a:r>
          </a:p>
          <a:p>
            <a:pPr lvl="3"/>
            <a:r>
              <a:rPr lang="fr-FR" altLang="en-US" smtClean="0"/>
              <a:t>Fourth level</a:t>
            </a:r>
          </a:p>
          <a:p>
            <a:pPr lvl="4"/>
            <a:r>
              <a:rPr lang="fr-FR" altLang="en-US" smtClean="0"/>
              <a:t>Fifth level</a:t>
            </a:r>
          </a:p>
        </p:txBody>
      </p:sp>
      <p:sp>
        <p:nvSpPr>
          <p:cNvPr id="1030" name="Rectangle 19"/>
          <p:cNvSpPr>
            <a:spLocks noChangeArrowheads="1"/>
          </p:cNvSpPr>
          <p:nvPr userDrawn="1"/>
        </p:nvSpPr>
        <p:spPr bwMode="auto">
          <a:xfrm>
            <a:off x="0" y="6613525"/>
            <a:ext cx="9144000" cy="244475"/>
          </a:xfrm>
          <a:prstGeom prst="rect">
            <a:avLst/>
          </a:prstGeom>
          <a:solidFill>
            <a:srgbClr val="0033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r">
              <a:defRPr sz="1000" b="1">
                <a:solidFill>
                  <a:schemeClr val="bg1"/>
                </a:solidFill>
                <a:latin typeface="Arial" panose="020B0604020202020204" pitchFamily="34" charset="0"/>
              </a:defRPr>
            </a:lvl1pPr>
            <a:lvl2pPr marL="742950" indent="-285750" algn="r">
              <a:defRPr sz="1000" b="1">
                <a:solidFill>
                  <a:schemeClr val="bg1"/>
                </a:solidFill>
                <a:latin typeface="Arial" panose="020B0604020202020204" pitchFamily="34" charset="0"/>
              </a:defRPr>
            </a:lvl2pPr>
            <a:lvl3pPr marL="1143000" indent="-228600" algn="r">
              <a:defRPr sz="1000" b="1">
                <a:solidFill>
                  <a:schemeClr val="bg1"/>
                </a:solidFill>
                <a:latin typeface="Arial" panose="020B0604020202020204" pitchFamily="34" charset="0"/>
              </a:defRPr>
            </a:lvl3pPr>
            <a:lvl4pPr marL="1600200" indent="-228600" algn="r">
              <a:defRPr sz="1000" b="1">
                <a:solidFill>
                  <a:schemeClr val="bg1"/>
                </a:solidFill>
                <a:latin typeface="Arial" panose="020B0604020202020204" pitchFamily="34" charset="0"/>
              </a:defRPr>
            </a:lvl4pPr>
            <a:lvl5pPr marL="2057400" indent="-228600" algn="r">
              <a:defRPr sz="1000" b="1">
                <a:solidFill>
                  <a:schemeClr val="bg1"/>
                </a:solidFill>
                <a:latin typeface="Arial" panose="020B0604020202020204" pitchFamily="34" charset="0"/>
              </a:defRPr>
            </a:lvl5pPr>
            <a:lvl6pPr marL="2514600" indent="-228600" algn="r" eaLnBrk="0" fontAlgn="base" hangingPunct="0">
              <a:spcBef>
                <a:spcPct val="0"/>
              </a:spcBef>
              <a:spcAft>
                <a:spcPct val="0"/>
              </a:spcAft>
              <a:defRPr sz="1000" b="1">
                <a:solidFill>
                  <a:schemeClr val="bg1"/>
                </a:solidFill>
                <a:latin typeface="Arial" panose="020B0604020202020204" pitchFamily="34" charset="0"/>
              </a:defRPr>
            </a:lvl6pPr>
            <a:lvl7pPr marL="2971800" indent="-228600" algn="r" eaLnBrk="0" fontAlgn="base" hangingPunct="0">
              <a:spcBef>
                <a:spcPct val="0"/>
              </a:spcBef>
              <a:spcAft>
                <a:spcPct val="0"/>
              </a:spcAft>
              <a:defRPr sz="1000" b="1">
                <a:solidFill>
                  <a:schemeClr val="bg1"/>
                </a:solidFill>
                <a:latin typeface="Arial" panose="020B0604020202020204" pitchFamily="34" charset="0"/>
              </a:defRPr>
            </a:lvl7pPr>
            <a:lvl8pPr marL="3429000" indent="-228600" algn="r" eaLnBrk="0" fontAlgn="base" hangingPunct="0">
              <a:spcBef>
                <a:spcPct val="0"/>
              </a:spcBef>
              <a:spcAft>
                <a:spcPct val="0"/>
              </a:spcAft>
              <a:defRPr sz="1000" b="1">
                <a:solidFill>
                  <a:schemeClr val="bg1"/>
                </a:solidFill>
                <a:latin typeface="Arial" panose="020B0604020202020204" pitchFamily="34" charset="0"/>
              </a:defRPr>
            </a:lvl8pPr>
            <a:lvl9pPr marL="3886200" indent="-228600" algn="r" eaLnBrk="0" fontAlgn="base" hangingPunct="0">
              <a:spcBef>
                <a:spcPct val="0"/>
              </a:spcBef>
              <a:spcAft>
                <a:spcPct val="0"/>
              </a:spcAft>
              <a:defRPr sz="1000" b="1">
                <a:solidFill>
                  <a:schemeClr val="bg1"/>
                </a:solidFill>
                <a:latin typeface="Arial" panose="020B0604020202020204" pitchFamily="34" charset="0"/>
              </a:defRPr>
            </a:lvl9pPr>
          </a:lstStyle>
          <a:p>
            <a:pPr eaLnBrk="1" hangingPunct="1"/>
            <a:r>
              <a:rPr lang="en-US" altLang="en-US"/>
              <a:t>www.company.com</a:t>
            </a:r>
            <a:endParaRPr lang="fr-FR" altLang="en-US"/>
          </a:p>
        </p:txBody>
      </p:sp>
      <p:sp>
        <p:nvSpPr>
          <p:cNvPr id="1031" name="Oval 23"/>
          <p:cNvSpPr>
            <a:spLocks noChangeArrowheads="1"/>
          </p:cNvSpPr>
          <p:nvPr userDrawn="1"/>
        </p:nvSpPr>
        <p:spPr bwMode="auto">
          <a:xfrm>
            <a:off x="1433513" y="6159500"/>
            <a:ext cx="65087" cy="65088"/>
          </a:xfrm>
          <a:prstGeom prst="ellipse">
            <a:avLst/>
          </a:prstGeom>
          <a:solidFill>
            <a:srgbClr val="BDD2F2"/>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r">
              <a:defRPr sz="1000" b="1">
                <a:solidFill>
                  <a:schemeClr val="bg1"/>
                </a:solidFill>
                <a:latin typeface="Arial" panose="020B0604020202020204" pitchFamily="34" charset="0"/>
              </a:defRPr>
            </a:lvl1pPr>
            <a:lvl2pPr marL="742950" indent="-285750" algn="r">
              <a:defRPr sz="1000" b="1">
                <a:solidFill>
                  <a:schemeClr val="bg1"/>
                </a:solidFill>
                <a:latin typeface="Arial" panose="020B0604020202020204" pitchFamily="34" charset="0"/>
              </a:defRPr>
            </a:lvl2pPr>
            <a:lvl3pPr marL="1143000" indent="-228600" algn="r">
              <a:defRPr sz="1000" b="1">
                <a:solidFill>
                  <a:schemeClr val="bg1"/>
                </a:solidFill>
                <a:latin typeface="Arial" panose="020B0604020202020204" pitchFamily="34" charset="0"/>
              </a:defRPr>
            </a:lvl3pPr>
            <a:lvl4pPr marL="1600200" indent="-228600" algn="r">
              <a:defRPr sz="1000" b="1">
                <a:solidFill>
                  <a:schemeClr val="bg1"/>
                </a:solidFill>
                <a:latin typeface="Arial" panose="020B0604020202020204" pitchFamily="34" charset="0"/>
              </a:defRPr>
            </a:lvl4pPr>
            <a:lvl5pPr marL="2057400" indent="-228600" algn="r">
              <a:defRPr sz="1000" b="1">
                <a:solidFill>
                  <a:schemeClr val="bg1"/>
                </a:solidFill>
                <a:latin typeface="Arial" panose="020B0604020202020204" pitchFamily="34" charset="0"/>
              </a:defRPr>
            </a:lvl5pPr>
            <a:lvl6pPr marL="2514600" indent="-228600" algn="r" eaLnBrk="0" fontAlgn="base" hangingPunct="0">
              <a:spcBef>
                <a:spcPct val="0"/>
              </a:spcBef>
              <a:spcAft>
                <a:spcPct val="0"/>
              </a:spcAft>
              <a:defRPr sz="1000" b="1">
                <a:solidFill>
                  <a:schemeClr val="bg1"/>
                </a:solidFill>
                <a:latin typeface="Arial" panose="020B0604020202020204" pitchFamily="34" charset="0"/>
              </a:defRPr>
            </a:lvl6pPr>
            <a:lvl7pPr marL="2971800" indent="-228600" algn="r" eaLnBrk="0" fontAlgn="base" hangingPunct="0">
              <a:spcBef>
                <a:spcPct val="0"/>
              </a:spcBef>
              <a:spcAft>
                <a:spcPct val="0"/>
              </a:spcAft>
              <a:defRPr sz="1000" b="1">
                <a:solidFill>
                  <a:schemeClr val="bg1"/>
                </a:solidFill>
                <a:latin typeface="Arial" panose="020B0604020202020204" pitchFamily="34" charset="0"/>
              </a:defRPr>
            </a:lvl7pPr>
            <a:lvl8pPr marL="3429000" indent="-228600" algn="r" eaLnBrk="0" fontAlgn="base" hangingPunct="0">
              <a:spcBef>
                <a:spcPct val="0"/>
              </a:spcBef>
              <a:spcAft>
                <a:spcPct val="0"/>
              </a:spcAft>
              <a:defRPr sz="1000" b="1">
                <a:solidFill>
                  <a:schemeClr val="bg1"/>
                </a:solidFill>
                <a:latin typeface="Arial" panose="020B0604020202020204" pitchFamily="34" charset="0"/>
              </a:defRPr>
            </a:lvl8pPr>
            <a:lvl9pPr marL="3886200" indent="-228600" algn="r" eaLnBrk="0" fontAlgn="base" hangingPunct="0">
              <a:spcBef>
                <a:spcPct val="0"/>
              </a:spcBef>
              <a:spcAft>
                <a:spcPct val="0"/>
              </a:spcAft>
              <a:defRPr sz="1000" b="1">
                <a:solidFill>
                  <a:schemeClr val="bg1"/>
                </a:solidFill>
                <a:latin typeface="Arial" panose="020B0604020202020204" pitchFamily="34" charset="0"/>
              </a:defRPr>
            </a:lvl9pPr>
          </a:lstStyle>
          <a:p>
            <a:pPr eaLnBrk="1" hangingPunct="1"/>
            <a:endParaRPr lang="en-GB" altLang="en-US"/>
          </a:p>
        </p:txBody>
      </p:sp>
      <p:sp>
        <p:nvSpPr>
          <p:cNvPr id="1032" name="Oval 24"/>
          <p:cNvSpPr>
            <a:spLocks noChangeArrowheads="1"/>
          </p:cNvSpPr>
          <p:nvPr userDrawn="1"/>
        </p:nvSpPr>
        <p:spPr bwMode="auto">
          <a:xfrm>
            <a:off x="2193925" y="6159500"/>
            <a:ext cx="65088" cy="65088"/>
          </a:xfrm>
          <a:prstGeom prst="ellipse">
            <a:avLst/>
          </a:prstGeom>
          <a:solidFill>
            <a:srgbClr val="BDD2F2"/>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r">
              <a:defRPr sz="1000" b="1">
                <a:solidFill>
                  <a:schemeClr val="bg1"/>
                </a:solidFill>
                <a:latin typeface="Arial" panose="020B0604020202020204" pitchFamily="34" charset="0"/>
              </a:defRPr>
            </a:lvl1pPr>
            <a:lvl2pPr marL="742950" indent="-285750" algn="r">
              <a:defRPr sz="1000" b="1">
                <a:solidFill>
                  <a:schemeClr val="bg1"/>
                </a:solidFill>
                <a:latin typeface="Arial" panose="020B0604020202020204" pitchFamily="34" charset="0"/>
              </a:defRPr>
            </a:lvl2pPr>
            <a:lvl3pPr marL="1143000" indent="-228600" algn="r">
              <a:defRPr sz="1000" b="1">
                <a:solidFill>
                  <a:schemeClr val="bg1"/>
                </a:solidFill>
                <a:latin typeface="Arial" panose="020B0604020202020204" pitchFamily="34" charset="0"/>
              </a:defRPr>
            </a:lvl3pPr>
            <a:lvl4pPr marL="1600200" indent="-228600" algn="r">
              <a:defRPr sz="1000" b="1">
                <a:solidFill>
                  <a:schemeClr val="bg1"/>
                </a:solidFill>
                <a:latin typeface="Arial" panose="020B0604020202020204" pitchFamily="34" charset="0"/>
              </a:defRPr>
            </a:lvl4pPr>
            <a:lvl5pPr marL="2057400" indent="-228600" algn="r">
              <a:defRPr sz="1000" b="1">
                <a:solidFill>
                  <a:schemeClr val="bg1"/>
                </a:solidFill>
                <a:latin typeface="Arial" panose="020B0604020202020204" pitchFamily="34" charset="0"/>
              </a:defRPr>
            </a:lvl5pPr>
            <a:lvl6pPr marL="2514600" indent="-228600" algn="r" eaLnBrk="0" fontAlgn="base" hangingPunct="0">
              <a:spcBef>
                <a:spcPct val="0"/>
              </a:spcBef>
              <a:spcAft>
                <a:spcPct val="0"/>
              </a:spcAft>
              <a:defRPr sz="1000" b="1">
                <a:solidFill>
                  <a:schemeClr val="bg1"/>
                </a:solidFill>
                <a:latin typeface="Arial" panose="020B0604020202020204" pitchFamily="34" charset="0"/>
              </a:defRPr>
            </a:lvl6pPr>
            <a:lvl7pPr marL="2971800" indent="-228600" algn="r" eaLnBrk="0" fontAlgn="base" hangingPunct="0">
              <a:spcBef>
                <a:spcPct val="0"/>
              </a:spcBef>
              <a:spcAft>
                <a:spcPct val="0"/>
              </a:spcAft>
              <a:defRPr sz="1000" b="1">
                <a:solidFill>
                  <a:schemeClr val="bg1"/>
                </a:solidFill>
                <a:latin typeface="Arial" panose="020B0604020202020204" pitchFamily="34" charset="0"/>
              </a:defRPr>
            </a:lvl7pPr>
            <a:lvl8pPr marL="3429000" indent="-228600" algn="r" eaLnBrk="0" fontAlgn="base" hangingPunct="0">
              <a:spcBef>
                <a:spcPct val="0"/>
              </a:spcBef>
              <a:spcAft>
                <a:spcPct val="0"/>
              </a:spcAft>
              <a:defRPr sz="1000" b="1">
                <a:solidFill>
                  <a:schemeClr val="bg1"/>
                </a:solidFill>
                <a:latin typeface="Arial" panose="020B0604020202020204" pitchFamily="34" charset="0"/>
              </a:defRPr>
            </a:lvl8pPr>
            <a:lvl9pPr marL="3886200" indent="-228600" algn="r" eaLnBrk="0" fontAlgn="base" hangingPunct="0">
              <a:spcBef>
                <a:spcPct val="0"/>
              </a:spcBef>
              <a:spcAft>
                <a:spcPct val="0"/>
              </a:spcAft>
              <a:defRPr sz="1000" b="1">
                <a:solidFill>
                  <a:schemeClr val="bg1"/>
                </a:solidFill>
                <a:latin typeface="Arial" panose="020B0604020202020204" pitchFamily="34" charset="0"/>
              </a:defRPr>
            </a:lvl9pPr>
          </a:lstStyle>
          <a:p>
            <a:pPr eaLnBrk="1" hangingPunct="1"/>
            <a:endParaRPr lang="en-GB" altLang="en-US"/>
          </a:p>
        </p:txBody>
      </p:sp>
      <p:sp>
        <p:nvSpPr>
          <p:cNvPr id="1033" name="Oval 25"/>
          <p:cNvSpPr>
            <a:spLocks noChangeArrowheads="1"/>
          </p:cNvSpPr>
          <p:nvPr userDrawn="1"/>
        </p:nvSpPr>
        <p:spPr bwMode="auto">
          <a:xfrm>
            <a:off x="2954338" y="6159500"/>
            <a:ext cx="65087" cy="65088"/>
          </a:xfrm>
          <a:prstGeom prst="ellipse">
            <a:avLst/>
          </a:prstGeom>
          <a:solidFill>
            <a:srgbClr val="BDD2F2"/>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r">
              <a:defRPr sz="1000" b="1">
                <a:solidFill>
                  <a:schemeClr val="bg1"/>
                </a:solidFill>
                <a:latin typeface="Arial" panose="020B0604020202020204" pitchFamily="34" charset="0"/>
              </a:defRPr>
            </a:lvl1pPr>
            <a:lvl2pPr marL="742950" indent="-285750" algn="r">
              <a:defRPr sz="1000" b="1">
                <a:solidFill>
                  <a:schemeClr val="bg1"/>
                </a:solidFill>
                <a:latin typeface="Arial" panose="020B0604020202020204" pitchFamily="34" charset="0"/>
              </a:defRPr>
            </a:lvl2pPr>
            <a:lvl3pPr marL="1143000" indent="-228600" algn="r">
              <a:defRPr sz="1000" b="1">
                <a:solidFill>
                  <a:schemeClr val="bg1"/>
                </a:solidFill>
                <a:latin typeface="Arial" panose="020B0604020202020204" pitchFamily="34" charset="0"/>
              </a:defRPr>
            </a:lvl3pPr>
            <a:lvl4pPr marL="1600200" indent="-228600" algn="r">
              <a:defRPr sz="1000" b="1">
                <a:solidFill>
                  <a:schemeClr val="bg1"/>
                </a:solidFill>
                <a:latin typeface="Arial" panose="020B0604020202020204" pitchFamily="34" charset="0"/>
              </a:defRPr>
            </a:lvl4pPr>
            <a:lvl5pPr marL="2057400" indent="-228600" algn="r">
              <a:defRPr sz="1000" b="1">
                <a:solidFill>
                  <a:schemeClr val="bg1"/>
                </a:solidFill>
                <a:latin typeface="Arial" panose="020B0604020202020204" pitchFamily="34" charset="0"/>
              </a:defRPr>
            </a:lvl5pPr>
            <a:lvl6pPr marL="2514600" indent="-228600" algn="r" eaLnBrk="0" fontAlgn="base" hangingPunct="0">
              <a:spcBef>
                <a:spcPct val="0"/>
              </a:spcBef>
              <a:spcAft>
                <a:spcPct val="0"/>
              </a:spcAft>
              <a:defRPr sz="1000" b="1">
                <a:solidFill>
                  <a:schemeClr val="bg1"/>
                </a:solidFill>
                <a:latin typeface="Arial" panose="020B0604020202020204" pitchFamily="34" charset="0"/>
              </a:defRPr>
            </a:lvl6pPr>
            <a:lvl7pPr marL="2971800" indent="-228600" algn="r" eaLnBrk="0" fontAlgn="base" hangingPunct="0">
              <a:spcBef>
                <a:spcPct val="0"/>
              </a:spcBef>
              <a:spcAft>
                <a:spcPct val="0"/>
              </a:spcAft>
              <a:defRPr sz="1000" b="1">
                <a:solidFill>
                  <a:schemeClr val="bg1"/>
                </a:solidFill>
                <a:latin typeface="Arial" panose="020B0604020202020204" pitchFamily="34" charset="0"/>
              </a:defRPr>
            </a:lvl7pPr>
            <a:lvl8pPr marL="3429000" indent="-228600" algn="r" eaLnBrk="0" fontAlgn="base" hangingPunct="0">
              <a:spcBef>
                <a:spcPct val="0"/>
              </a:spcBef>
              <a:spcAft>
                <a:spcPct val="0"/>
              </a:spcAft>
              <a:defRPr sz="1000" b="1">
                <a:solidFill>
                  <a:schemeClr val="bg1"/>
                </a:solidFill>
                <a:latin typeface="Arial" panose="020B0604020202020204" pitchFamily="34" charset="0"/>
              </a:defRPr>
            </a:lvl8pPr>
            <a:lvl9pPr marL="3886200" indent="-228600" algn="r" eaLnBrk="0" fontAlgn="base" hangingPunct="0">
              <a:spcBef>
                <a:spcPct val="0"/>
              </a:spcBef>
              <a:spcAft>
                <a:spcPct val="0"/>
              </a:spcAft>
              <a:defRPr sz="1000" b="1">
                <a:solidFill>
                  <a:schemeClr val="bg1"/>
                </a:solidFill>
                <a:latin typeface="Arial" panose="020B0604020202020204" pitchFamily="34" charset="0"/>
              </a:defRPr>
            </a:lvl9pPr>
          </a:lstStyle>
          <a:p>
            <a:pPr eaLnBrk="1" hangingPunct="1"/>
            <a:endParaRPr lang="en-GB" altLang="en-US"/>
          </a:p>
        </p:txBody>
      </p:sp>
      <p:sp>
        <p:nvSpPr>
          <p:cNvPr id="1034" name="Oval 26"/>
          <p:cNvSpPr>
            <a:spLocks noChangeArrowheads="1"/>
          </p:cNvSpPr>
          <p:nvPr userDrawn="1"/>
        </p:nvSpPr>
        <p:spPr bwMode="auto">
          <a:xfrm>
            <a:off x="3714750" y="6159500"/>
            <a:ext cx="65088" cy="65088"/>
          </a:xfrm>
          <a:prstGeom prst="ellipse">
            <a:avLst/>
          </a:prstGeom>
          <a:solidFill>
            <a:srgbClr val="BDD2F2"/>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r">
              <a:defRPr sz="1000" b="1">
                <a:solidFill>
                  <a:schemeClr val="bg1"/>
                </a:solidFill>
                <a:latin typeface="Arial" panose="020B0604020202020204" pitchFamily="34" charset="0"/>
              </a:defRPr>
            </a:lvl1pPr>
            <a:lvl2pPr marL="742950" indent="-285750" algn="r">
              <a:defRPr sz="1000" b="1">
                <a:solidFill>
                  <a:schemeClr val="bg1"/>
                </a:solidFill>
                <a:latin typeface="Arial" panose="020B0604020202020204" pitchFamily="34" charset="0"/>
              </a:defRPr>
            </a:lvl2pPr>
            <a:lvl3pPr marL="1143000" indent="-228600" algn="r">
              <a:defRPr sz="1000" b="1">
                <a:solidFill>
                  <a:schemeClr val="bg1"/>
                </a:solidFill>
                <a:latin typeface="Arial" panose="020B0604020202020204" pitchFamily="34" charset="0"/>
              </a:defRPr>
            </a:lvl3pPr>
            <a:lvl4pPr marL="1600200" indent="-228600" algn="r">
              <a:defRPr sz="1000" b="1">
                <a:solidFill>
                  <a:schemeClr val="bg1"/>
                </a:solidFill>
                <a:latin typeface="Arial" panose="020B0604020202020204" pitchFamily="34" charset="0"/>
              </a:defRPr>
            </a:lvl4pPr>
            <a:lvl5pPr marL="2057400" indent="-228600" algn="r">
              <a:defRPr sz="1000" b="1">
                <a:solidFill>
                  <a:schemeClr val="bg1"/>
                </a:solidFill>
                <a:latin typeface="Arial" panose="020B0604020202020204" pitchFamily="34" charset="0"/>
              </a:defRPr>
            </a:lvl5pPr>
            <a:lvl6pPr marL="2514600" indent="-228600" algn="r" eaLnBrk="0" fontAlgn="base" hangingPunct="0">
              <a:spcBef>
                <a:spcPct val="0"/>
              </a:spcBef>
              <a:spcAft>
                <a:spcPct val="0"/>
              </a:spcAft>
              <a:defRPr sz="1000" b="1">
                <a:solidFill>
                  <a:schemeClr val="bg1"/>
                </a:solidFill>
                <a:latin typeface="Arial" panose="020B0604020202020204" pitchFamily="34" charset="0"/>
              </a:defRPr>
            </a:lvl6pPr>
            <a:lvl7pPr marL="2971800" indent="-228600" algn="r" eaLnBrk="0" fontAlgn="base" hangingPunct="0">
              <a:spcBef>
                <a:spcPct val="0"/>
              </a:spcBef>
              <a:spcAft>
                <a:spcPct val="0"/>
              </a:spcAft>
              <a:defRPr sz="1000" b="1">
                <a:solidFill>
                  <a:schemeClr val="bg1"/>
                </a:solidFill>
                <a:latin typeface="Arial" panose="020B0604020202020204" pitchFamily="34" charset="0"/>
              </a:defRPr>
            </a:lvl7pPr>
            <a:lvl8pPr marL="3429000" indent="-228600" algn="r" eaLnBrk="0" fontAlgn="base" hangingPunct="0">
              <a:spcBef>
                <a:spcPct val="0"/>
              </a:spcBef>
              <a:spcAft>
                <a:spcPct val="0"/>
              </a:spcAft>
              <a:defRPr sz="1000" b="1">
                <a:solidFill>
                  <a:schemeClr val="bg1"/>
                </a:solidFill>
                <a:latin typeface="Arial" panose="020B0604020202020204" pitchFamily="34" charset="0"/>
              </a:defRPr>
            </a:lvl8pPr>
            <a:lvl9pPr marL="3886200" indent="-228600" algn="r" eaLnBrk="0" fontAlgn="base" hangingPunct="0">
              <a:spcBef>
                <a:spcPct val="0"/>
              </a:spcBef>
              <a:spcAft>
                <a:spcPct val="0"/>
              </a:spcAft>
              <a:defRPr sz="1000" b="1">
                <a:solidFill>
                  <a:schemeClr val="bg1"/>
                </a:solidFill>
                <a:latin typeface="Arial" panose="020B0604020202020204" pitchFamily="34" charset="0"/>
              </a:defRPr>
            </a:lvl9pPr>
          </a:lstStyle>
          <a:p>
            <a:pPr eaLnBrk="1" hangingPunct="1"/>
            <a:endParaRPr lang="en-GB" altLang="en-US"/>
          </a:p>
        </p:txBody>
      </p:sp>
      <p:sp>
        <p:nvSpPr>
          <p:cNvPr id="1035" name="Oval 27"/>
          <p:cNvSpPr>
            <a:spLocks noChangeArrowheads="1"/>
          </p:cNvSpPr>
          <p:nvPr userDrawn="1"/>
        </p:nvSpPr>
        <p:spPr bwMode="auto">
          <a:xfrm>
            <a:off x="4475163" y="6159500"/>
            <a:ext cx="65087" cy="65088"/>
          </a:xfrm>
          <a:prstGeom prst="ellipse">
            <a:avLst/>
          </a:prstGeom>
          <a:solidFill>
            <a:srgbClr val="BDD2F2"/>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r">
              <a:defRPr sz="1000" b="1">
                <a:solidFill>
                  <a:schemeClr val="bg1"/>
                </a:solidFill>
                <a:latin typeface="Arial" panose="020B0604020202020204" pitchFamily="34" charset="0"/>
              </a:defRPr>
            </a:lvl1pPr>
            <a:lvl2pPr marL="742950" indent="-285750" algn="r">
              <a:defRPr sz="1000" b="1">
                <a:solidFill>
                  <a:schemeClr val="bg1"/>
                </a:solidFill>
                <a:latin typeface="Arial" panose="020B0604020202020204" pitchFamily="34" charset="0"/>
              </a:defRPr>
            </a:lvl2pPr>
            <a:lvl3pPr marL="1143000" indent="-228600" algn="r">
              <a:defRPr sz="1000" b="1">
                <a:solidFill>
                  <a:schemeClr val="bg1"/>
                </a:solidFill>
                <a:latin typeface="Arial" panose="020B0604020202020204" pitchFamily="34" charset="0"/>
              </a:defRPr>
            </a:lvl3pPr>
            <a:lvl4pPr marL="1600200" indent="-228600" algn="r">
              <a:defRPr sz="1000" b="1">
                <a:solidFill>
                  <a:schemeClr val="bg1"/>
                </a:solidFill>
                <a:latin typeface="Arial" panose="020B0604020202020204" pitchFamily="34" charset="0"/>
              </a:defRPr>
            </a:lvl4pPr>
            <a:lvl5pPr marL="2057400" indent="-228600" algn="r">
              <a:defRPr sz="1000" b="1">
                <a:solidFill>
                  <a:schemeClr val="bg1"/>
                </a:solidFill>
                <a:latin typeface="Arial" panose="020B0604020202020204" pitchFamily="34" charset="0"/>
              </a:defRPr>
            </a:lvl5pPr>
            <a:lvl6pPr marL="2514600" indent="-228600" algn="r" eaLnBrk="0" fontAlgn="base" hangingPunct="0">
              <a:spcBef>
                <a:spcPct val="0"/>
              </a:spcBef>
              <a:spcAft>
                <a:spcPct val="0"/>
              </a:spcAft>
              <a:defRPr sz="1000" b="1">
                <a:solidFill>
                  <a:schemeClr val="bg1"/>
                </a:solidFill>
                <a:latin typeface="Arial" panose="020B0604020202020204" pitchFamily="34" charset="0"/>
              </a:defRPr>
            </a:lvl6pPr>
            <a:lvl7pPr marL="2971800" indent="-228600" algn="r" eaLnBrk="0" fontAlgn="base" hangingPunct="0">
              <a:spcBef>
                <a:spcPct val="0"/>
              </a:spcBef>
              <a:spcAft>
                <a:spcPct val="0"/>
              </a:spcAft>
              <a:defRPr sz="1000" b="1">
                <a:solidFill>
                  <a:schemeClr val="bg1"/>
                </a:solidFill>
                <a:latin typeface="Arial" panose="020B0604020202020204" pitchFamily="34" charset="0"/>
              </a:defRPr>
            </a:lvl7pPr>
            <a:lvl8pPr marL="3429000" indent="-228600" algn="r" eaLnBrk="0" fontAlgn="base" hangingPunct="0">
              <a:spcBef>
                <a:spcPct val="0"/>
              </a:spcBef>
              <a:spcAft>
                <a:spcPct val="0"/>
              </a:spcAft>
              <a:defRPr sz="1000" b="1">
                <a:solidFill>
                  <a:schemeClr val="bg1"/>
                </a:solidFill>
                <a:latin typeface="Arial" panose="020B0604020202020204" pitchFamily="34" charset="0"/>
              </a:defRPr>
            </a:lvl8pPr>
            <a:lvl9pPr marL="3886200" indent="-228600" algn="r" eaLnBrk="0" fontAlgn="base" hangingPunct="0">
              <a:spcBef>
                <a:spcPct val="0"/>
              </a:spcBef>
              <a:spcAft>
                <a:spcPct val="0"/>
              </a:spcAft>
              <a:defRPr sz="1000" b="1">
                <a:solidFill>
                  <a:schemeClr val="bg1"/>
                </a:solidFill>
                <a:latin typeface="Arial" panose="020B0604020202020204" pitchFamily="34" charset="0"/>
              </a:defRPr>
            </a:lvl9pPr>
          </a:lstStyle>
          <a:p>
            <a:pPr eaLnBrk="1" hangingPunct="1"/>
            <a:endParaRPr lang="en-GB" altLang="en-US"/>
          </a:p>
        </p:txBody>
      </p:sp>
      <p:sp>
        <p:nvSpPr>
          <p:cNvPr id="1036" name="Oval 28"/>
          <p:cNvSpPr>
            <a:spLocks noChangeArrowheads="1"/>
          </p:cNvSpPr>
          <p:nvPr userDrawn="1"/>
        </p:nvSpPr>
        <p:spPr bwMode="auto">
          <a:xfrm>
            <a:off x="5237163" y="6159500"/>
            <a:ext cx="65087" cy="65088"/>
          </a:xfrm>
          <a:prstGeom prst="ellipse">
            <a:avLst/>
          </a:prstGeom>
          <a:solidFill>
            <a:srgbClr val="BDD2F2"/>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r">
              <a:defRPr sz="1000" b="1">
                <a:solidFill>
                  <a:schemeClr val="bg1"/>
                </a:solidFill>
                <a:latin typeface="Arial" panose="020B0604020202020204" pitchFamily="34" charset="0"/>
              </a:defRPr>
            </a:lvl1pPr>
            <a:lvl2pPr marL="742950" indent="-285750" algn="r">
              <a:defRPr sz="1000" b="1">
                <a:solidFill>
                  <a:schemeClr val="bg1"/>
                </a:solidFill>
                <a:latin typeface="Arial" panose="020B0604020202020204" pitchFamily="34" charset="0"/>
              </a:defRPr>
            </a:lvl2pPr>
            <a:lvl3pPr marL="1143000" indent="-228600" algn="r">
              <a:defRPr sz="1000" b="1">
                <a:solidFill>
                  <a:schemeClr val="bg1"/>
                </a:solidFill>
                <a:latin typeface="Arial" panose="020B0604020202020204" pitchFamily="34" charset="0"/>
              </a:defRPr>
            </a:lvl3pPr>
            <a:lvl4pPr marL="1600200" indent="-228600" algn="r">
              <a:defRPr sz="1000" b="1">
                <a:solidFill>
                  <a:schemeClr val="bg1"/>
                </a:solidFill>
                <a:latin typeface="Arial" panose="020B0604020202020204" pitchFamily="34" charset="0"/>
              </a:defRPr>
            </a:lvl4pPr>
            <a:lvl5pPr marL="2057400" indent="-228600" algn="r">
              <a:defRPr sz="1000" b="1">
                <a:solidFill>
                  <a:schemeClr val="bg1"/>
                </a:solidFill>
                <a:latin typeface="Arial" panose="020B0604020202020204" pitchFamily="34" charset="0"/>
              </a:defRPr>
            </a:lvl5pPr>
            <a:lvl6pPr marL="2514600" indent="-228600" algn="r" eaLnBrk="0" fontAlgn="base" hangingPunct="0">
              <a:spcBef>
                <a:spcPct val="0"/>
              </a:spcBef>
              <a:spcAft>
                <a:spcPct val="0"/>
              </a:spcAft>
              <a:defRPr sz="1000" b="1">
                <a:solidFill>
                  <a:schemeClr val="bg1"/>
                </a:solidFill>
                <a:latin typeface="Arial" panose="020B0604020202020204" pitchFamily="34" charset="0"/>
              </a:defRPr>
            </a:lvl6pPr>
            <a:lvl7pPr marL="2971800" indent="-228600" algn="r" eaLnBrk="0" fontAlgn="base" hangingPunct="0">
              <a:spcBef>
                <a:spcPct val="0"/>
              </a:spcBef>
              <a:spcAft>
                <a:spcPct val="0"/>
              </a:spcAft>
              <a:defRPr sz="1000" b="1">
                <a:solidFill>
                  <a:schemeClr val="bg1"/>
                </a:solidFill>
                <a:latin typeface="Arial" panose="020B0604020202020204" pitchFamily="34" charset="0"/>
              </a:defRPr>
            </a:lvl7pPr>
            <a:lvl8pPr marL="3429000" indent="-228600" algn="r" eaLnBrk="0" fontAlgn="base" hangingPunct="0">
              <a:spcBef>
                <a:spcPct val="0"/>
              </a:spcBef>
              <a:spcAft>
                <a:spcPct val="0"/>
              </a:spcAft>
              <a:defRPr sz="1000" b="1">
                <a:solidFill>
                  <a:schemeClr val="bg1"/>
                </a:solidFill>
                <a:latin typeface="Arial" panose="020B0604020202020204" pitchFamily="34" charset="0"/>
              </a:defRPr>
            </a:lvl8pPr>
            <a:lvl9pPr marL="3886200" indent="-228600" algn="r" eaLnBrk="0" fontAlgn="base" hangingPunct="0">
              <a:spcBef>
                <a:spcPct val="0"/>
              </a:spcBef>
              <a:spcAft>
                <a:spcPct val="0"/>
              </a:spcAft>
              <a:defRPr sz="1000" b="1">
                <a:solidFill>
                  <a:schemeClr val="bg1"/>
                </a:solidFill>
                <a:latin typeface="Arial" panose="020B0604020202020204" pitchFamily="34" charset="0"/>
              </a:defRPr>
            </a:lvl9pPr>
          </a:lstStyle>
          <a:p>
            <a:pPr eaLnBrk="1" hangingPunct="1"/>
            <a:endParaRPr lang="en-GB" altLang="en-US"/>
          </a:p>
        </p:txBody>
      </p:sp>
      <p:sp>
        <p:nvSpPr>
          <p:cNvPr id="1037" name="Oval 29"/>
          <p:cNvSpPr>
            <a:spLocks noChangeArrowheads="1"/>
          </p:cNvSpPr>
          <p:nvPr userDrawn="1"/>
        </p:nvSpPr>
        <p:spPr bwMode="auto">
          <a:xfrm>
            <a:off x="5997575" y="6159500"/>
            <a:ext cx="65088" cy="65088"/>
          </a:xfrm>
          <a:prstGeom prst="ellipse">
            <a:avLst/>
          </a:prstGeom>
          <a:solidFill>
            <a:srgbClr val="BDD2F2"/>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r">
              <a:defRPr sz="1000" b="1">
                <a:solidFill>
                  <a:schemeClr val="bg1"/>
                </a:solidFill>
                <a:latin typeface="Arial" panose="020B0604020202020204" pitchFamily="34" charset="0"/>
              </a:defRPr>
            </a:lvl1pPr>
            <a:lvl2pPr marL="742950" indent="-285750" algn="r">
              <a:defRPr sz="1000" b="1">
                <a:solidFill>
                  <a:schemeClr val="bg1"/>
                </a:solidFill>
                <a:latin typeface="Arial" panose="020B0604020202020204" pitchFamily="34" charset="0"/>
              </a:defRPr>
            </a:lvl2pPr>
            <a:lvl3pPr marL="1143000" indent="-228600" algn="r">
              <a:defRPr sz="1000" b="1">
                <a:solidFill>
                  <a:schemeClr val="bg1"/>
                </a:solidFill>
                <a:latin typeface="Arial" panose="020B0604020202020204" pitchFamily="34" charset="0"/>
              </a:defRPr>
            </a:lvl3pPr>
            <a:lvl4pPr marL="1600200" indent="-228600" algn="r">
              <a:defRPr sz="1000" b="1">
                <a:solidFill>
                  <a:schemeClr val="bg1"/>
                </a:solidFill>
                <a:latin typeface="Arial" panose="020B0604020202020204" pitchFamily="34" charset="0"/>
              </a:defRPr>
            </a:lvl4pPr>
            <a:lvl5pPr marL="2057400" indent="-228600" algn="r">
              <a:defRPr sz="1000" b="1">
                <a:solidFill>
                  <a:schemeClr val="bg1"/>
                </a:solidFill>
                <a:latin typeface="Arial" panose="020B0604020202020204" pitchFamily="34" charset="0"/>
              </a:defRPr>
            </a:lvl5pPr>
            <a:lvl6pPr marL="2514600" indent="-228600" algn="r" eaLnBrk="0" fontAlgn="base" hangingPunct="0">
              <a:spcBef>
                <a:spcPct val="0"/>
              </a:spcBef>
              <a:spcAft>
                <a:spcPct val="0"/>
              </a:spcAft>
              <a:defRPr sz="1000" b="1">
                <a:solidFill>
                  <a:schemeClr val="bg1"/>
                </a:solidFill>
                <a:latin typeface="Arial" panose="020B0604020202020204" pitchFamily="34" charset="0"/>
              </a:defRPr>
            </a:lvl6pPr>
            <a:lvl7pPr marL="2971800" indent="-228600" algn="r" eaLnBrk="0" fontAlgn="base" hangingPunct="0">
              <a:spcBef>
                <a:spcPct val="0"/>
              </a:spcBef>
              <a:spcAft>
                <a:spcPct val="0"/>
              </a:spcAft>
              <a:defRPr sz="1000" b="1">
                <a:solidFill>
                  <a:schemeClr val="bg1"/>
                </a:solidFill>
                <a:latin typeface="Arial" panose="020B0604020202020204" pitchFamily="34" charset="0"/>
              </a:defRPr>
            </a:lvl7pPr>
            <a:lvl8pPr marL="3429000" indent="-228600" algn="r" eaLnBrk="0" fontAlgn="base" hangingPunct="0">
              <a:spcBef>
                <a:spcPct val="0"/>
              </a:spcBef>
              <a:spcAft>
                <a:spcPct val="0"/>
              </a:spcAft>
              <a:defRPr sz="1000" b="1">
                <a:solidFill>
                  <a:schemeClr val="bg1"/>
                </a:solidFill>
                <a:latin typeface="Arial" panose="020B0604020202020204" pitchFamily="34" charset="0"/>
              </a:defRPr>
            </a:lvl8pPr>
            <a:lvl9pPr marL="3886200" indent="-228600" algn="r" eaLnBrk="0" fontAlgn="base" hangingPunct="0">
              <a:spcBef>
                <a:spcPct val="0"/>
              </a:spcBef>
              <a:spcAft>
                <a:spcPct val="0"/>
              </a:spcAft>
              <a:defRPr sz="1000" b="1">
                <a:solidFill>
                  <a:schemeClr val="bg1"/>
                </a:solidFill>
                <a:latin typeface="Arial" panose="020B0604020202020204" pitchFamily="34" charset="0"/>
              </a:defRPr>
            </a:lvl9pPr>
          </a:lstStyle>
          <a:p>
            <a:pPr eaLnBrk="1" hangingPunct="1"/>
            <a:endParaRPr lang="en-GB" altLang="en-US"/>
          </a:p>
        </p:txBody>
      </p:sp>
      <p:sp>
        <p:nvSpPr>
          <p:cNvPr id="1038" name="Oval 30"/>
          <p:cNvSpPr>
            <a:spLocks noChangeArrowheads="1"/>
          </p:cNvSpPr>
          <p:nvPr userDrawn="1"/>
        </p:nvSpPr>
        <p:spPr bwMode="auto">
          <a:xfrm>
            <a:off x="6757988" y="6159500"/>
            <a:ext cx="65087" cy="65088"/>
          </a:xfrm>
          <a:prstGeom prst="ellipse">
            <a:avLst/>
          </a:prstGeom>
          <a:solidFill>
            <a:srgbClr val="BDD2F2"/>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r">
              <a:defRPr sz="1000" b="1">
                <a:solidFill>
                  <a:schemeClr val="bg1"/>
                </a:solidFill>
                <a:latin typeface="Arial" panose="020B0604020202020204" pitchFamily="34" charset="0"/>
              </a:defRPr>
            </a:lvl1pPr>
            <a:lvl2pPr marL="742950" indent="-285750" algn="r">
              <a:defRPr sz="1000" b="1">
                <a:solidFill>
                  <a:schemeClr val="bg1"/>
                </a:solidFill>
                <a:latin typeface="Arial" panose="020B0604020202020204" pitchFamily="34" charset="0"/>
              </a:defRPr>
            </a:lvl2pPr>
            <a:lvl3pPr marL="1143000" indent="-228600" algn="r">
              <a:defRPr sz="1000" b="1">
                <a:solidFill>
                  <a:schemeClr val="bg1"/>
                </a:solidFill>
                <a:latin typeface="Arial" panose="020B0604020202020204" pitchFamily="34" charset="0"/>
              </a:defRPr>
            </a:lvl3pPr>
            <a:lvl4pPr marL="1600200" indent="-228600" algn="r">
              <a:defRPr sz="1000" b="1">
                <a:solidFill>
                  <a:schemeClr val="bg1"/>
                </a:solidFill>
                <a:latin typeface="Arial" panose="020B0604020202020204" pitchFamily="34" charset="0"/>
              </a:defRPr>
            </a:lvl4pPr>
            <a:lvl5pPr marL="2057400" indent="-228600" algn="r">
              <a:defRPr sz="1000" b="1">
                <a:solidFill>
                  <a:schemeClr val="bg1"/>
                </a:solidFill>
                <a:latin typeface="Arial" panose="020B0604020202020204" pitchFamily="34" charset="0"/>
              </a:defRPr>
            </a:lvl5pPr>
            <a:lvl6pPr marL="2514600" indent="-228600" algn="r" eaLnBrk="0" fontAlgn="base" hangingPunct="0">
              <a:spcBef>
                <a:spcPct val="0"/>
              </a:spcBef>
              <a:spcAft>
                <a:spcPct val="0"/>
              </a:spcAft>
              <a:defRPr sz="1000" b="1">
                <a:solidFill>
                  <a:schemeClr val="bg1"/>
                </a:solidFill>
                <a:latin typeface="Arial" panose="020B0604020202020204" pitchFamily="34" charset="0"/>
              </a:defRPr>
            </a:lvl6pPr>
            <a:lvl7pPr marL="2971800" indent="-228600" algn="r" eaLnBrk="0" fontAlgn="base" hangingPunct="0">
              <a:spcBef>
                <a:spcPct val="0"/>
              </a:spcBef>
              <a:spcAft>
                <a:spcPct val="0"/>
              </a:spcAft>
              <a:defRPr sz="1000" b="1">
                <a:solidFill>
                  <a:schemeClr val="bg1"/>
                </a:solidFill>
                <a:latin typeface="Arial" panose="020B0604020202020204" pitchFamily="34" charset="0"/>
              </a:defRPr>
            </a:lvl7pPr>
            <a:lvl8pPr marL="3429000" indent="-228600" algn="r" eaLnBrk="0" fontAlgn="base" hangingPunct="0">
              <a:spcBef>
                <a:spcPct val="0"/>
              </a:spcBef>
              <a:spcAft>
                <a:spcPct val="0"/>
              </a:spcAft>
              <a:defRPr sz="1000" b="1">
                <a:solidFill>
                  <a:schemeClr val="bg1"/>
                </a:solidFill>
                <a:latin typeface="Arial" panose="020B0604020202020204" pitchFamily="34" charset="0"/>
              </a:defRPr>
            </a:lvl8pPr>
            <a:lvl9pPr marL="3886200" indent="-228600" algn="r" eaLnBrk="0" fontAlgn="base" hangingPunct="0">
              <a:spcBef>
                <a:spcPct val="0"/>
              </a:spcBef>
              <a:spcAft>
                <a:spcPct val="0"/>
              </a:spcAft>
              <a:defRPr sz="1000" b="1">
                <a:solidFill>
                  <a:schemeClr val="bg1"/>
                </a:solidFill>
                <a:latin typeface="Arial" panose="020B0604020202020204" pitchFamily="34" charset="0"/>
              </a:defRPr>
            </a:lvl9pPr>
          </a:lstStyle>
          <a:p>
            <a:pPr eaLnBrk="1" hangingPunct="1"/>
            <a:endParaRPr lang="en-GB" altLang="en-US"/>
          </a:p>
        </p:txBody>
      </p:sp>
      <p:sp>
        <p:nvSpPr>
          <p:cNvPr id="1039" name="Oval 31"/>
          <p:cNvSpPr>
            <a:spLocks noChangeArrowheads="1"/>
          </p:cNvSpPr>
          <p:nvPr userDrawn="1"/>
        </p:nvSpPr>
        <p:spPr bwMode="auto">
          <a:xfrm>
            <a:off x="7518400" y="6159500"/>
            <a:ext cx="65088" cy="65088"/>
          </a:xfrm>
          <a:prstGeom prst="ellipse">
            <a:avLst/>
          </a:prstGeom>
          <a:solidFill>
            <a:srgbClr val="BDD2F2"/>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r">
              <a:defRPr sz="1000" b="1">
                <a:solidFill>
                  <a:schemeClr val="bg1"/>
                </a:solidFill>
                <a:latin typeface="Arial" panose="020B0604020202020204" pitchFamily="34" charset="0"/>
              </a:defRPr>
            </a:lvl1pPr>
            <a:lvl2pPr marL="742950" indent="-285750" algn="r">
              <a:defRPr sz="1000" b="1">
                <a:solidFill>
                  <a:schemeClr val="bg1"/>
                </a:solidFill>
                <a:latin typeface="Arial" panose="020B0604020202020204" pitchFamily="34" charset="0"/>
              </a:defRPr>
            </a:lvl2pPr>
            <a:lvl3pPr marL="1143000" indent="-228600" algn="r">
              <a:defRPr sz="1000" b="1">
                <a:solidFill>
                  <a:schemeClr val="bg1"/>
                </a:solidFill>
                <a:latin typeface="Arial" panose="020B0604020202020204" pitchFamily="34" charset="0"/>
              </a:defRPr>
            </a:lvl3pPr>
            <a:lvl4pPr marL="1600200" indent="-228600" algn="r">
              <a:defRPr sz="1000" b="1">
                <a:solidFill>
                  <a:schemeClr val="bg1"/>
                </a:solidFill>
                <a:latin typeface="Arial" panose="020B0604020202020204" pitchFamily="34" charset="0"/>
              </a:defRPr>
            </a:lvl4pPr>
            <a:lvl5pPr marL="2057400" indent="-228600" algn="r">
              <a:defRPr sz="1000" b="1">
                <a:solidFill>
                  <a:schemeClr val="bg1"/>
                </a:solidFill>
                <a:latin typeface="Arial" panose="020B0604020202020204" pitchFamily="34" charset="0"/>
              </a:defRPr>
            </a:lvl5pPr>
            <a:lvl6pPr marL="2514600" indent="-228600" algn="r" eaLnBrk="0" fontAlgn="base" hangingPunct="0">
              <a:spcBef>
                <a:spcPct val="0"/>
              </a:spcBef>
              <a:spcAft>
                <a:spcPct val="0"/>
              </a:spcAft>
              <a:defRPr sz="1000" b="1">
                <a:solidFill>
                  <a:schemeClr val="bg1"/>
                </a:solidFill>
                <a:latin typeface="Arial" panose="020B0604020202020204" pitchFamily="34" charset="0"/>
              </a:defRPr>
            </a:lvl6pPr>
            <a:lvl7pPr marL="2971800" indent="-228600" algn="r" eaLnBrk="0" fontAlgn="base" hangingPunct="0">
              <a:spcBef>
                <a:spcPct val="0"/>
              </a:spcBef>
              <a:spcAft>
                <a:spcPct val="0"/>
              </a:spcAft>
              <a:defRPr sz="1000" b="1">
                <a:solidFill>
                  <a:schemeClr val="bg1"/>
                </a:solidFill>
                <a:latin typeface="Arial" panose="020B0604020202020204" pitchFamily="34" charset="0"/>
              </a:defRPr>
            </a:lvl7pPr>
            <a:lvl8pPr marL="3429000" indent="-228600" algn="r" eaLnBrk="0" fontAlgn="base" hangingPunct="0">
              <a:spcBef>
                <a:spcPct val="0"/>
              </a:spcBef>
              <a:spcAft>
                <a:spcPct val="0"/>
              </a:spcAft>
              <a:defRPr sz="1000" b="1">
                <a:solidFill>
                  <a:schemeClr val="bg1"/>
                </a:solidFill>
                <a:latin typeface="Arial" panose="020B0604020202020204" pitchFamily="34" charset="0"/>
              </a:defRPr>
            </a:lvl8pPr>
            <a:lvl9pPr marL="3886200" indent="-228600" algn="r" eaLnBrk="0" fontAlgn="base" hangingPunct="0">
              <a:spcBef>
                <a:spcPct val="0"/>
              </a:spcBef>
              <a:spcAft>
                <a:spcPct val="0"/>
              </a:spcAft>
              <a:defRPr sz="1000" b="1">
                <a:solidFill>
                  <a:schemeClr val="bg1"/>
                </a:solidFill>
                <a:latin typeface="Arial" panose="020B0604020202020204" pitchFamily="34" charset="0"/>
              </a:defRPr>
            </a:lvl9pPr>
          </a:lstStyle>
          <a:p>
            <a:pPr eaLnBrk="1" hangingPunct="1"/>
            <a:endParaRPr lang="en-GB" altLang="en-US"/>
          </a:p>
        </p:txBody>
      </p:sp>
      <p:sp>
        <p:nvSpPr>
          <p:cNvPr id="1040" name="Oval 32"/>
          <p:cNvSpPr>
            <a:spLocks noChangeArrowheads="1"/>
          </p:cNvSpPr>
          <p:nvPr userDrawn="1"/>
        </p:nvSpPr>
        <p:spPr bwMode="auto">
          <a:xfrm>
            <a:off x="8280400" y="6159500"/>
            <a:ext cx="65088" cy="65088"/>
          </a:xfrm>
          <a:prstGeom prst="ellipse">
            <a:avLst/>
          </a:prstGeom>
          <a:solidFill>
            <a:srgbClr val="BDD2F2"/>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r">
              <a:defRPr sz="1000" b="1">
                <a:solidFill>
                  <a:schemeClr val="bg1"/>
                </a:solidFill>
                <a:latin typeface="Arial" panose="020B0604020202020204" pitchFamily="34" charset="0"/>
              </a:defRPr>
            </a:lvl1pPr>
            <a:lvl2pPr marL="742950" indent="-285750" algn="r">
              <a:defRPr sz="1000" b="1">
                <a:solidFill>
                  <a:schemeClr val="bg1"/>
                </a:solidFill>
                <a:latin typeface="Arial" panose="020B0604020202020204" pitchFamily="34" charset="0"/>
              </a:defRPr>
            </a:lvl2pPr>
            <a:lvl3pPr marL="1143000" indent="-228600" algn="r">
              <a:defRPr sz="1000" b="1">
                <a:solidFill>
                  <a:schemeClr val="bg1"/>
                </a:solidFill>
                <a:latin typeface="Arial" panose="020B0604020202020204" pitchFamily="34" charset="0"/>
              </a:defRPr>
            </a:lvl3pPr>
            <a:lvl4pPr marL="1600200" indent="-228600" algn="r">
              <a:defRPr sz="1000" b="1">
                <a:solidFill>
                  <a:schemeClr val="bg1"/>
                </a:solidFill>
                <a:latin typeface="Arial" panose="020B0604020202020204" pitchFamily="34" charset="0"/>
              </a:defRPr>
            </a:lvl4pPr>
            <a:lvl5pPr marL="2057400" indent="-228600" algn="r">
              <a:defRPr sz="1000" b="1">
                <a:solidFill>
                  <a:schemeClr val="bg1"/>
                </a:solidFill>
                <a:latin typeface="Arial" panose="020B0604020202020204" pitchFamily="34" charset="0"/>
              </a:defRPr>
            </a:lvl5pPr>
            <a:lvl6pPr marL="2514600" indent="-228600" algn="r" eaLnBrk="0" fontAlgn="base" hangingPunct="0">
              <a:spcBef>
                <a:spcPct val="0"/>
              </a:spcBef>
              <a:spcAft>
                <a:spcPct val="0"/>
              </a:spcAft>
              <a:defRPr sz="1000" b="1">
                <a:solidFill>
                  <a:schemeClr val="bg1"/>
                </a:solidFill>
                <a:latin typeface="Arial" panose="020B0604020202020204" pitchFamily="34" charset="0"/>
              </a:defRPr>
            </a:lvl6pPr>
            <a:lvl7pPr marL="2971800" indent="-228600" algn="r" eaLnBrk="0" fontAlgn="base" hangingPunct="0">
              <a:spcBef>
                <a:spcPct val="0"/>
              </a:spcBef>
              <a:spcAft>
                <a:spcPct val="0"/>
              </a:spcAft>
              <a:defRPr sz="1000" b="1">
                <a:solidFill>
                  <a:schemeClr val="bg1"/>
                </a:solidFill>
                <a:latin typeface="Arial" panose="020B0604020202020204" pitchFamily="34" charset="0"/>
              </a:defRPr>
            </a:lvl7pPr>
            <a:lvl8pPr marL="3429000" indent="-228600" algn="r" eaLnBrk="0" fontAlgn="base" hangingPunct="0">
              <a:spcBef>
                <a:spcPct val="0"/>
              </a:spcBef>
              <a:spcAft>
                <a:spcPct val="0"/>
              </a:spcAft>
              <a:defRPr sz="1000" b="1">
                <a:solidFill>
                  <a:schemeClr val="bg1"/>
                </a:solidFill>
                <a:latin typeface="Arial" panose="020B0604020202020204" pitchFamily="34" charset="0"/>
              </a:defRPr>
            </a:lvl8pPr>
            <a:lvl9pPr marL="3886200" indent="-228600" algn="r" eaLnBrk="0" fontAlgn="base" hangingPunct="0">
              <a:spcBef>
                <a:spcPct val="0"/>
              </a:spcBef>
              <a:spcAft>
                <a:spcPct val="0"/>
              </a:spcAft>
              <a:defRPr sz="1000" b="1">
                <a:solidFill>
                  <a:schemeClr val="bg1"/>
                </a:solidFill>
                <a:latin typeface="Arial" panose="020B0604020202020204" pitchFamily="34" charset="0"/>
              </a:defRPr>
            </a:lvl9pPr>
          </a:lstStyle>
          <a:p>
            <a:pPr eaLnBrk="1" hangingPunct="1"/>
            <a:endParaRPr lang="en-GB" altLang="en-US"/>
          </a:p>
        </p:txBody>
      </p:sp>
    </p:spTree>
  </p:cSld>
  <p:clrMap bg1="lt1" tx1="dk1" bg2="lt2" tx2="dk2" accent1="accent1" accent2="accent2" accent3="accent3" accent4="accent4" accent5="accent5" accent6="accent6" hlink="hlink" folHlink="folHlink"/>
  <p:sldLayoutIdLst>
    <p:sldLayoutId id="2147483675"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Lst>
  <p:txStyles>
    <p:titleStyle>
      <a:lvl1pPr algn="l" rtl="0" eaLnBrk="0" fontAlgn="base" hangingPunct="0">
        <a:spcBef>
          <a:spcPct val="0"/>
        </a:spcBef>
        <a:spcAft>
          <a:spcPct val="0"/>
        </a:spcAft>
        <a:defRPr sz="3600" kern="1200">
          <a:solidFill>
            <a:schemeClr val="bg1"/>
          </a:solidFill>
          <a:latin typeface="+mj-lt"/>
          <a:ea typeface="+mj-ea"/>
          <a:cs typeface="+mj-cs"/>
        </a:defRPr>
      </a:lvl1pPr>
      <a:lvl2pPr algn="l" rtl="0" eaLnBrk="0" fontAlgn="base" hangingPunct="0">
        <a:spcBef>
          <a:spcPct val="0"/>
        </a:spcBef>
        <a:spcAft>
          <a:spcPct val="0"/>
        </a:spcAft>
        <a:defRPr sz="3600">
          <a:solidFill>
            <a:schemeClr val="bg1"/>
          </a:solidFill>
          <a:latin typeface="Arial" panose="020B0604020202020204" pitchFamily="34" charset="0"/>
        </a:defRPr>
      </a:lvl2pPr>
      <a:lvl3pPr algn="l" rtl="0" eaLnBrk="0" fontAlgn="base" hangingPunct="0">
        <a:spcBef>
          <a:spcPct val="0"/>
        </a:spcBef>
        <a:spcAft>
          <a:spcPct val="0"/>
        </a:spcAft>
        <a:defRPr sz="3600">
          <a:solidFill>
            <a:schemeClr val="bg1"/>
          </a:solidFill>
          <a:latin typeface="Arial" panose="020B0604020202020204" pitchFamily="34" charset="0"/>
        </a:defRPr>
      </a:lvl3pPr>
      <a:lvl4pPr algn="l" rtl="0" eaLnBrk="0" fontAlgn="base" hangingPunct="0">
        <a:spcBef>
          <a:spcPct val="0"/>
        </a:spcBef>
        <a:spcAft>
          <a:spcPct val="0"/>
        </a:spcAft>
        <a:defRPr sz="3600">
          <a:solidFill>
            <a:schemeClr val="bg1"/>
          </a:solidFill>
          <a:latin typeface="Arial" panose="020B0604020202020204" pitchFamily="34" charset="0"/>
        </a:defRPr>
      </a:lvl4pPr>
      <a:lvl5pPr algn="l" rtl="0" eaLnBrk="0" fontAlgn="base" hangingPunct="0">
        <a:spcBef>
          <a:spcPct val="0"/>
        </a:spcBef>
        <a:spcAft>
          <a:spcPct val="0"/>
        </a:spcAft>
        <a:defRPr sz="3600">
          <a:solidFill>
            <a:schemeClr val="bg1"/>
          </a:solidFill>
          <a:latin typeface="Arial" panose="020B0604020202020204" pitchFamily="34" charset="0"/>
        </a:defRPr>
      </a:lvl5pPr>
      <a:lvl6pPr marL="457200" algn="l" rtl="0" fontAlgn="base">
        <a:spcBef>
          <a:spcPct val="0"/>
        </a:spcBef>
        <a:spcAft>
          <a:spcPct val="0"/>
        </a:spcAft>
        <a:defRPr sz="3600">
          <a:solidFill>
            <a:schemeClr val="bg1"/>
          </a:solidFill>
          <a:latin typeface="Arial" panose="020B0604020202020204" pitchFamily="34" charset="0"/>
        </a:defRPr>
      </a:lvl6pPr>
      <a:lvl7pPr marL="914400" algn="l" rtl="0" fontAlgn="base">
        <a:spcBef>
          <a:spcPct val="0"/>
        </a:spcBef>
        <a:spcAft>
          <a:spcPct val="0"/>
        </a:spcAft>
        <a:defRPr sz="3600">
          <a:solidFill>
            <a:schemeClr val="bg1"/>
          </a:solidFill>
          <a:latin typeface="Arial" panose="020B0604020202020204" pitchFamily="34" charset="0"/>
        </a:defRPr>
      </a:lvl7pPr>
      <a:lvl8pPr marL="1371600" algn="l" rtl="0" fontAlgn="base">
        <a:spcBef>
          <a:spcPct val="0"/>
        </a:spcBef>
        <a:spcAft>
          <a:spcPct val="0"/>
        </a:spcAft>
        <a:defRPr sz="3600">
          <a:solidFill>
            <a:schemeClr val="bg1"/>
          </a:solidFill>
          <a:latin typeface="Arial" panose="020B0604020202020204" pitchFamily="34" charset="0"/>
        </a:defRPr>
      </a:lvl8pPr>
      <a:lvl9pPr marL="1828800" algn="l" rtl="0" fontAlgn="base">
        <a:spcBef>
          <a:spcPct val="0"/>
        </a:spcBef>
        <a:spcAft>
          <a:spcPct val="0"/>
        </a:spcAft>
        <a:defRPr sz="3600">
          <a:solidFill>
            <a:schemeClr val="bg1"/>
          </a:solidFill>
          <a:latin typeface="Arial" panose="020B0604020202020204" pitchFamily="34" charset="0"/>
        </a:defRPr>
      </a:lvl9pPr>
    </p:titleStyle>
    <p:bodyStyle>
      <a:lvl1pPr marL="342900" indent="-342900" algn="l" rtl="0" eaLnBrk="0" fontAlgn="base" hangingPunct="0">
        <a:spcBef>
          <a:spcPct val="20000"/>
        </a:spcBef>
        <a:spcAft>
          <a:spcPct val="0"/>
        </a:spcAft>
        <a:buClr>
          <a:srgbClr val="B4CCE2"/>
        </a:buClr>
        <a:buChar char="•"/>
        <a:defRPr sz="2400" kern="1200">
          <a:solidFill>
            <a:schemeClr val="tx1"/>
          </a:solidFill>
          <a:latin typeface="+mn-lt"/>
          <a:ea typeface="+mn-ea"/>
          <a:cs typeface="+mn-cs"/>
        </a:defRPr>
      </a:lvl1pPr>
      <a:lvl2pPr marL="742950" indent="-285750" algn="l" rtl="0" eaLnBrk="0" fontAlgn="base" hangingPunct="0">
        <a:spcBef>
          <a:spcPct val="20000"/>
        </a:spcBef>
        <a:spcAft>
          <a:spcPct val="0"/>
        </a:spcAft>
        <a:buClr>
          <a:srgbClr val="B4CCE2"/>
        </a:buClr>
        <a:buChar char="–"/>
        <a:defRPr sz="2000" kern="1200">
          <a:solidFill>
            <a:schemeClr val="tx1"/>
          </a:solidFill>
          <a:latin typeface="+mn-lt"/>
          <a:ea typeface="+mn-ea"/>
          <a:cs typeface="+mn-cs"/>
        </a:defRPr>
      </a:lvl2pPr>
      <a:lvl3pPr marL="1143000" indent="-228600" algn="l" rtl="0" eaLnBrk="0" fontAlgn="base" hangingPunct="0">
        <a:spcBef>
          <a:spcPct val="20000"/>
        </a:spcBef>
        <a:spcAft>
          <a:spcPct val="0"/>
        </a:spcAft>
        <a:buClr>
          <a:srgbClr val="B4CCE2"/>
        </a:buClr>
        <a:buChar char="•"/>
        <a:defRPr kern="1200">
          <a:solidFill>
            <a:schemeClr val="tx1"/>
          </a:solidFill>
          <a:latin typeface="+mn-lt"/>
          <a:ea typeface="+mn-ea"/>
          <a:cs typeface="+mn-cs"/>
        </a:defRPr>
      </a:lvl3pPr>
      <a:lvl4pPr marL="1600200" indent="-228600" algn="l" rtl="0" eaLnBrk="0" fontAlgn="base" hangingPunct="0">
        <a:spcBef>
          <a:spcPct val="20000"/>
        </a:spcBef>
        <a:spcAft>
          <a:spcPct val="0"/>
        </a:spcAft>
        <a:buClr>
          <a:srgbClr val="B4CCE2"/>
        </a:buClr>
        <a:buChar char="–"/>
        <a:defRPr sz="1600" kern="1200">
          <a:solidFill>
            <a:schemeClr val="tx1"/>
          </a:solidFill>
          <a:latin typeface="+mn-lt"/>
          <a:ea typeface="+mn-ea"/>
          <a:cs typeface="+mn-cs"/>
        </a:defRPr>
      </a:lvl4pPr>
      <a:lvl5pPr marL="2057400" indent="-228600" algn="l" rtl="0" eaLnBrk="0" fontAlgn="base" hangingPunct="0">
        <a:spcBef>
          <a:spcPct val="20000"/>
        </a:spcBef>
        <a:spcAft>
          <a:spcPct val="0"/>
        </a:spcAft>
        <a:buClr>
          <a:srgbClr val="B4CCE2"/>
        </a:buClr>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image" Target="../media/image2.emf"/><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hyperlink" Target="http://www.presentationmagazine.com/"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1524000" y="4930775"/>
            <a:ext cx="6781800" cy="1470025"/>
          </a:xfrm>
        </p:spPr>
        <p:txBody>
          <a:bodyPr/>
          <a:lstStyle/>
          <a:p>
            <a:pPr eaLnBrk="1" hangingPunct="1"/>
            <a:r>
              <a:rPr lang="en-GB" altLang="en-US" sz="3600" smtClean="0"/>
              <a:t>Presentation TITLE</a:t>
            </a:r>
            <a:endParaRPr lang="en-US" altLang="en-US" sz="3600" smtClean="0"/>
          </a:p>
        </p:txBody>
      </p:sp>
      <p:sp>
        <p:nvSpPr>
          <p:cNvPr id="4099" name="Text Box 5"/>
          <p:cNvSpPr txBox="1">
            <a:spLocks noChangeArrowheads="1"/>
          </p:cNvSpPr>
          <p:nvPr/>
        </p:nvSpPr>
        <p:spPr bwMode="auto">
          <a:xfrm>
            <a:off x="304800" y="228600"/>
            <a:ext cx="16764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r">
              <a:defRPr sz="1000" b="1">
                <a:solidFill>
                  <a:schemeClr val="bg1"/>
                </a:solidFill>
                <a:latin typeface="Arial" panose="020B0604020202020204" pitchFamily="34" charset="0"/>
              </a:defRPr>
            </a:lvl1pPr>
            <a:lvl2pPr marL="742950" indent="-285750" algn="r">
              <a:defRPr sz="1000" b="1">
                <a:solidFill>
                  <a:schemeClr val="bg1"/>
                </a:solidFill>
                <a:latin typeface="Arial" panose="020B0604020202020204" pitchFamily="34" charset="0"/>
              </a:defRPr>
            </a:lvl2pPr>
            <a:lvl3pPr marL="1143000" indent="-228600" algn="r">
              <a:defRPr sz="1000" b="1">
                <a:solidFill>
                  <a:schemeClr val="bg1"/>
                </a:solidFill>
                <a:latin typeface="Arial" panose="020B0604020202020204" pitchFamily="34" charset="0"/>
              </a:defRPr>
            </a:lvl3pPr>
            <a:lvl4pPr marL="1600200" indent="-228600" algn="r">
              <a:defRPr sz="1000" b="1">
                <a:solidFill>
                  <a:schemeClr val="bg1"/>
                </a:solidFill>
                <a:latin typeface="Arial" panose="020B0604020202020204" pitchFamily="34" charset="0"/>
              </a:defRPr>
            </a:lvl4pPr>
            <a:lvl5pPr marL="2057400" indent="-228600" algn="r">
              <a:defRPr sz="1000" b="1">
                <a:solidFill>
                  <a:schemeClr val="bg1"/>
                </a:solidFill>
                <a:latin typeface="Arial" panose="020B0604020202020204" pitchFamily="34" charset="0"/>
              </a:defRPr>
            </a:lvl5pPr>
            <a:lvl6pPr marL="2514600" indent="-228600" algn="r" eaLnBrk="0" fontAlgn="base" hangingPunct="0">
              <a:spcBef>
                <a:spcPct val="0"/>
              </a:spcBef>
              <a:spcAft>
                <a:spcPct val="0"/>
              </a:spcAft>
              <a:defRPr sz="1000" b="1">
                <a:solidFill>
                  <a:schemeClr val="bg1"/>
                </a:solidFill>
                <a:latin typeface="Arial" panose="020B0604020202020204" pitchFamily="34" charset="0"/>
              </a:defRPr>
            </a:lvl6pPr>
            <a:lvl7pPr marL="2971800" indent="-228600" algn="r" eaLnBrk="0" fontAlgn="base" hangingPunct="0">
              <a:spcBef>
                <a:spcPct val="0"/>
              </a:spcBef>
              <a:spcAft>
                <a:spcPct val="0"/>
              </a:spcAft>
              <a:defRPr sz="1000" b="1">
                <a:solidFill>
                  <a:schemeClr val="bg1"/>
                </a:solidFill>
                <a:latin typeface="Arial" panose="020B0604020202020204" pitchFamily="34" charset="0"/>
              </a:defRPr>
            </a:lvl7pPr>
            <a:lvl8pPr marL="3429000" indent="-228600" algn="r" eaLnBrk="0" fontAlgn="base" hangingPunct="0">
              <a:spcBef>
                <a:spcPct val="0"/>
              </a:spcBef>
              <a:spcAft>
                <a:spcPct val="0"/>
              </a:spcAft>
              <a:defRPr sz="1000" b="1">
                <a:solidFill>
                  <a:schemeClr val="bg1"/>
                </a:solidFill>
                <a:latin typeface="Arial" panose="020B0604020202020204" pitchFamily="34" charset="0"/>
              </a:defRPr>
            </a:lvl8pPr>
            <a:lvl9pPr marL="3886200" indent="-228600" algn="r" eaLnBrk="0" fontAlgn="base" hangingPunct="0">
              <a:spcBef>
                <a:spcPct val="0"/>
              </a:spcBef>
              <a:spcAft>
                <a:spcPct val="0"/>
              </a:spcAft>
              <a:defRPr sz="1000" b="1">
                <a:solidFill>
                  <a:schemeClr val="bg1"/>
                </a:solidFill>
                <a:latin typeface="Arial" panose="020B0604020202020204" pitchFamily="34" charset="0"/>
              </a:defRPr>
            </a:lvl9pPr>
          </a:lstStyle>
          <a:p>
            <a:pPr algn="l" eaLnBrk="1" hangingPunct="1">
              <a:spcBef>
                <a:spcPct val="50000"/>
              </a:spcBef>
            </a:pPr>
            <a:r>
              <a:rPr lang="en-US" altLang="en-US" sz="1600" b="0"/>
              <a:t>Company LOGO</a:t>
            </a:r>
            <a:endParaRPr lang="fr-FR" altLang="en-US" sz="1600" b="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GB" altLang="en-US" smtClean="0"/>
              <a:t>Example Bullet Point slide</a:t>
            </a:r>
            <a:endParaRPr lang="en-US" altLang="en-US" smtClean="0"/>
          </a:p>
        </p:txBody>
      </p:sp>
      <p:sp>
        <p:nvSpPr>
          <p:cNvPr id="6147" name="Rectangle 3"/>
          <p:cNvSpPr>
            <a:spLocks noGrp="1" noChangeArrowheads="1"/>
          </p:cNvSpPr>
          <p:nvPr>
            <p:ph type="body" idx="1"/>
          </p:nvPr>
        </p:nvSpPr>
        <p:spPr/>
        <p:txBody>
          <a:bodyPr/>
          <a:lstStyle/>
          <a:p>
            <a:pPr eaLnBrk="1" hangingPunct="1"/>
            <a:r>
              <a:rPr lang="en-GB" altLang="en-US" smtClean="0"/>
              <a:t>Bullet point</a:t>
            </a:r>
          </a:p>
          <a:p>
            <a:pPr lvl="1" eaLnBrk="1" hangingPunct="1"/>
            <a:r>
              <a:rPr lang="en-GB" altLang="en-US" smtClean="0"/>
              <a:t>Sub Bullet</a:t>
            </a:r>
            <a:endParaRPr lang="en-US" altLang="en-US" smtClean="0"/>
          </a:p>
          <a:p>
            <a:pPr eaLnBrk="1" hangingPunct="1"/>
            <a:endParaRPr lang="en-US" altLang="en-US" smtClean="0"/>
          </a:p>
        </p:txBody>
      </p:sp>
      <p:sp>
        <p:nvSpPr>
          <p:cNvPr id="6148" name="Text Box 4"/>
          <p:cNvSpPr txBox="1">
            <a:spLocks noChangeArrowheads="1"/>
          </p:cNvSpPr>
          <p:nvPr/>
        </p:nvSpPr>
        <p:spPr bwMode="auto">
          <a:xfrm>
            <a:off x="304800" y="228600"/>
            <a:ext cx="16764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r">
              <a:defRPr sz="1000" b="1">
                <a:solidFill>
                  <a:schemeClr val="bg1"/>
                </a:solidFill>
                <a:latin typeface="Arial" panose="020B0604020202020204" pitchFamily="34" charset="0"/>
              </a:defRPr>
            </a:lvl1pPr>
            <a:lvl2pPr marL="742950" indent="-285750" algn="r">
              <a:defRPr sz="1000" b="1">
                <a:solidFill>
                  <a:schemeClr val="bg1"/>
                </a:solidFill>
                <a:latin typeface="Arial" panose="020B0604020202020204" pitchFamily="34" charset="0"/>
              </a:defRPr>
            </a:lvl2pPr>
            <a:lvl3pPr marL="1143000" indent="-228600" algn="r">
              <a:defRPr sz="1000" b="1">
                <a:solidFill>
                  <a:schemeClr val="bg1"/>
                </a:solidFill>
                <a:latin typeface="Arial" panose="020B0604020202020204" pitchFamily="34" charset="0"/>
              </a:defRPr>
            </a:lvl3pPr>
            <a:lvl4pPr marL="1600200" indent="-228600" algn="r">
              <a:defRPr sz="1000" b="1">
                <a:solidFill>
                  <a:schemeClr val="bg1"/>
                </a:solidFill>
                <a:latin typeface="Arial" panose="020B0604020202020204" pitchFamily="34" charset="0"/>
              </a:defRPr>
            </a:lvl4pPr>
            <a:lvl5pPr marL="2057400" indent="-228600" algn="r">
              <a:defRPr sz="1000" b="1">
                <a:solidFill>
                  <a:schemeClr val="bg1"/>
                </a:solidFill>
                <a:latin typeface="Arial" panose="020B0604020202020204" pitchFamily="34" charset="0"/>
              </a:defRPr>
            </a:lvl5pPr>
            <a:lvl6pPr marL="2514600" indent="-228600" algn="r" eaLnBrk="0" fontAlgn="base" hangingPunct="0">
              <a:spcBef>
                <a:spcPct val="0"/>
              </a:spcBef>
              <a:spcAft>
                <a:spcPct val="0"/>
              </a:spcAft>
              <a:defRPr sz="1000" b="1">
                <a:solidFill>
                  <a:schemeClr val="bg1"/>
                </a:solidFill>
                <a:latin typeface="Arial" panose="020B0604020202020204" pitchFamily="34" charset="0"/>
              </a:defRPr>
            </a:lvl6pPr>
            <a:lvl7pPr marL="2971800" indent="-228600" algn="r" eaLnBrk="0" fontAlgn="base" hangingPunct="0">
              <a:spcBef>
                <a:spcPct val="0"/>
              </a:spcBef>
              <a:spcAft>
                <a:spcPct val="0"/>
              </a:spcAft>
              <a:defRPr sz="1000" b="1">
                <a:solidFill>
                  <a:schemeClr val="bg1"/>
                </a:solidFill>
                <a:latin typeface="Arial" panose="020B0604020202020204" pitchFamily="34" charset="0"/>
              </a:defRPr>
            </a:lvl7pPr>
            <a:lvl8pPr marL="3429000" indent="-228600" algn="r" eaLnBrk="0" fontAlgn="base" hangingPunct="0">
              <a:spcBef>
                <a:spcPct val="0"/>
              </a:spcBef>
              <a:spcAft>
                <a:spcPct val="0"/>
              </a:spcAft>
              <a:defRPr sz="1000" b="1">
                <a:solidFill>
                  <a:schemeClr val="bg1"/>
                </a:solidFill>
                <a:latin typeface="Arial" panose="020B0604020202020204" pitchFamily="34" charset="0"/>
              </a:defRPr>
            </a:lvl8pPr>
            <a:lvl9pPr marL="3886200" indent="-228600" algn="r" eaLnBrk="0" fontAlgn="base" hangingPunct="0">
              <a:spcBef>
                <a:spcPct val="0"/>
              </a:spcBef>
              <a:spcAft>
                <a:spcPct val="0"/>
              </a:spcAft>
              <a:defRPr sz="1000" b="1">
                <a:solidFill>
                  <a:schemeClr val="bg1"/>
                </a:solidFill>
                <a:latin typeface="Arial" panose="020B0604020202020204" pitchFamily="34" charset="0"/>
              </a:defRPr>
            </a:lvl9pPr>
          </a:lstStyle>
          <a:p>
            <a:pPr algn="l" eaLnBrk="1" hangingPunct="1">
              <a:spcBef>
                <a:spcPct val="50000"/>
              </a:spcBef>
            </a:pPr>
            <a:r>
              <a:rPr lang="en-US" altLang="en-US" sz="1600" b="0"/>
              <a:t>Company LOGO</a:t>
            </a:r>
            <a:endParaRPr lang="fr-FR" altLang="en-US" sz="1600" b="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GB" altLang="en-US" smtClean="0"/>
              <a:t>Example of a chart</a:t>
            </a:r>
            <a:endParaRPr lang="en-US" altLang="en-US" smtClean="0"/>
          </a:p>
        </p:txBody>
      </p:sp>
      <p:graphicFrame>
        <p:nvGraphicFramePr>
          <p:cNvPr id="8195" name="Object 3"/>
          <p:cNvGraphicFramePr>
            <a:graphicFrameLocks noGrp="1" noChangeAspect="1"/>
          </p:cNvGraphicFramePr>
          <p:nvPr>
            <p:ph type="chart" idx="1"/>
          </p:nvPr>
        </p:nvGraphicFramePr>
        <p:xfrm>
          <a:off x="2057400" y="2451100"/>
          <a:ext cx="6469063" cy="3340100"/>
        </p:xfrm>
        <a:graphic>
          <a:graphicData uri="http://schemas.openxmlformats.org/presentationml/2006/ole">
            <mc:AlternateContent xmlns:mc="http://schemas.openxmlformats.org/markup-compatibility/2006">
              <mc:Choice xmlns:v="urn:schemas-microsoft-com:vml" Requires="v">
                <p:oleObj spid="_x0000_s8198" name="Chart" r:id="rId4" imgW="7286625" imgH="4524451" progId="MSGraph.Chart.8">
                  <p:embed followColorScheme="full"/>
                </p:oleObj>
              </mc:Choice>
              <mc:Fallback>
                <p:oleObj name="Chart" r:id="rId4" imgW="7286625" imgH="4524451" progId="MSGraph.Chart.8">
                  <p:embed followColorScheme="full"/>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57400" y="2451100"/>
                        <a:ext cx="6469063" cy="3340100"/>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8196" name="Text Box 4"/>
          <p:cNvSpPr txBox="1">
            <a:spLocks noChangeArrowheads="1"/>
          </p:cNvSpPr>
          <p:nvPr/>
        </p:nvSpPr>
        <p:spPr bwMode="auto">
          <a:xfrm>
            <a:off x="304800" y="228600"/>
            <a:ext cx="16764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r">
              <a:defRPr sz="1000" b="1">
                <a:solidFill>
                  <a:schemeClr val="bg1"/>
                </a:solidFill>
                <a:latin typeface="Arial" panose="020B0604020202020204" pitchFamily="34" charset="0"/>
              </a:defRPr>
            </a:lvl1pPr>
            <a:lvl2pPr marL="742950" indent="-285750" algn="r">
              <a:defRPr sz="1000" b="1">
                <a:solidFill>
                  <a:schemeClr val="bg1"/>
                </a:solidFill>
                <a:latin typeface="Arial" panose="020B0604020202020204" pitchFamily="34" charset="0"/>
              </a:defRPr>
            </a:lvl2pPr>
            <a:lvl3pPr marL="1143000" indent="-228600" algn="r">
              <a:defRPr sz="1000" b="1">
                <a:solidFill>
                  <a:schemeClr val="bg1"/>
                </a:solidFill>
                <a:latin typeface="Arial" panose="020B0604020202020204" pitchFamily="34" charset="0"/>
              </a:defRPr>
            </a:lvl3pPr>
            <a:lvl4pPr marL="1600200" indent="-228600" algn="r">
              <a:defRPr sz="1000" b="1">
                <a:solidFill>
                  <a:schemeClr val="bg1"/>
                </a:solidFill>
                <a:latin typeface="Arial" panose="020B0604020202020204" pitchFamily="34" charset="0"/>
              </a:defRPr>
            </a:lvl4pPr>
            <a:lvl5pPr marL="2057400" indent="-228600" algn="r">
              <a:defRPr sz="1000" b="1">
                <a:solidFill>
                  <a:schemeClr val="bg1"/>
                </a:solidFill>
                <a:latin typeface="Arial" panose="020B0604020202020204" pitchFamily="34" charset="0"/>
              </a:defRPr>
            </a:lvl5pPr>
            <a:lvl6pPr marL="2514600" indent="-228600" algn="r" eaLnBrk="0" fontAlgn="base" hangingPunct="0">
              <a:spcBef>
                <a:spcPct val="0"/>
              </a:spcBef>
              <a:spcAft>
                <a:spcPct val="0"/>
              </a:spcAft>
              <a:defRPr sz="1000" b="1">
                <a:solidFill>
                  <a:schemeClr val="bg1"/>
                </a:solidFill>
                <a:latin typeface="Arial" panose="020B0604020202020204" pitchFamily="34" charset="0"/>
              </a:defRPr>
            </a:lvl6pPr>
            <a:lvl7pPr marL="2971800" indent="-228600" algn="r" eaLnBrk="0" fontAlgn="base" hangingPunct="0">
              <a:spcBef>
                <a:spcPct val="0"/>
              </a:spcBef>
              <a:spcAft>
                <a:spcPct val="0"/>
              </a:spcAft>
              <a:defRPr sz="1000" b="1">
                <a:solidFill>
                  <a:schemeClr val="bg1"/>
                </a:solidFill>
                <a:latin typeface="Arial" panose="020B0604020202020204" pitchFamily="34" charset="0"/>
              </a:defRPr>
            </a:lvl7pPr>
            <a:lvl8pPr marL="3429000" indent="-228600" algn="r" eaLnBrk="0" fontAlgn="base" hangingPunct="0">
              <a:spcBef>
                <a:spcPct val="0"/>
              </a:spcBef>
              <a:spcAft>
                <a:spcPct val="0"/>
              </a:spcAft>
              <a:defRPr sz="1000" b="1">
                <a:solidFill>
                  <a:schemeClr val="bg1"/>
                </a:solidFill>
                <a:latin typeface="Arial" panose="020B0604020202020204" pitchFamily="34" charset="0"/>
              </a:defRPr>
            </a:lvl8pPr>
            <a:lvl9pPr marL="3886200" indent="-228600" algn="r" eaLnBrk="0" fontAlgn="base" hangingPunct="0">
              <a:spcBef>
                <a:spcPct val="0"/>
              </a:spcBef>
              <a:spcAft>
                <a:spcPct val="0"/>
              </a:spcAft>
              <a:defRPr sz="1000" b="1">
                <a:solidFill>
                  <a:schemeClr val="bg1"/>
                </a:solidFill>
                <a:latin typeface="Arial" panose="020B0604020202020204" pitchFamily="34" charset="0"/>
              </a:defRPr>
            </a:lvl9pPr>
          </a:lstStyle>
          <a:p>
            <a:pPr algn="l" eaLnBrk="1" hangingPunct="1">
              <a:spcBef>
                <a:spcPct val="50000"/>
              </a:spcBef>
            </a:pPr>
            <a:r>
              <a:rPr lang="en-US" altLang="en-US" sz="1600" b="0"/>
              <a:t>Company LOGO</a:t>
            </a:r>
            <a:endParaRPr lang="fr-FR" altLang="en-US" sz="1600" b="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GB" altLang="en-US" smtClean="0"/>
              <a:t>Picture slide</a:t>
            </a:r>
            <a:endParaRPr lang="en-US" altLang="en-US" smtClean="0"/>
          </a:p>
        </p:txBody>
      </p:sp>
      <p:sp>
        <p:nvSpPr>
          <p:cNvPr id="10243" name="Rectangle 3"/>
          <p:cNvSpPr>
            <a:spLocks noGrp="1" noChangeArrowheads="1"/>
          </p:cNvSpPr>
          <p:nvPr>
            <p:ph type="body" sz="half" idx="1"/>
          </p:nvPr>
        </p:nvSpPr>
        <p:spPr>
          <a:xfrm>
            <a:off x="1828800" y="2133600"/>
            <a:ext cx="3508375" cy="4038600"/>
          </a:xfrm>
        </p:spPr>
        <p:txBody>
          <a:bodyPr/>
          <a:lstStyle/>
          <a:p>
            <a:pPr eaLnBrk="1" hangingPunct="1"/>
            <a:r>
              <a:rPr lang="en-GB" altLang="en-US" sz="2000" smtClean="0"/>
              <a:t>Bullet 1</a:t>
            </a:r>
          </a:p>
          <a:p>
            <a:pPr eaLnBrk="1" hangingPunct="1"/>
            <a:r>
              <a:rPr lang="en-GB" altLang="en-US" sz="2000" smtClean="0"/>
              <a:t>Bullet 2</a:t>
            </a:r>
            <a:endParaRPr lang="en-US" altLang="en-US" sz="2000" smtClean="0"/>
          </a:p>
        </p:txBody>
      </p:sp>
      <p:pic>
        <p:nvPicPr>
          <p:cNvPr id="10244" name="Picture 4" descr="snowdro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688" y="2338388"/>
            <a:ext cx="2093912" cy="3529012"/>
          </a:xfrm>
          <a:prstGeom prst="rect">
            <a:avLst/>
          </a:prstGeom>
          <a:solidFill>
            <a:schemeClr val="bg1"/>
          </a:solidFill>
          <a:ln w="38100">
            <a:solidFill>
              <a:schemeClr val="folHlink"/>
            </a:solidFill>
            <a:miter lim="800000"/>
            <a:headEnd/>
            <a:tailEnd/>
          </a:ln>
        </p:spPr>
      </p:pic>
      <p:sp>
        <p:nvSpPr>
          <p:cNvPr id="10245" name="Text Box 6"/>
          <p:cNvSpPr txBox="1">
            <a:spLocks noChangeArrowheads="1"/>
          </p:cNvSpPr>
          <p:nvPr/>
        </p:nvSpPr>
        <p:spPr bwMode="auto">
          <a:xfrm>
            <a:off x="304800" y="228600"/>
            <a:ext cx="16764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r">
              <a:defRPr sz="1000" b="1">
                <a:solidFill>
                  <a:schemeClr val="bg1"/>
                </a:solidFill>
                <a:latin typeface="Arial" panose="020B0604020202020204" pitchFamily="34" charset="0"/>
              </a:defRPr>
            </a:lvl1pPr>
            <a:lvl2pPr marL="742950" indent="-285750" algn="r">
              <a:defRPr sz="1000" b="1">
                <a:solidFill>
                  <a:schemeClr val="bg1"/>
                </a:solidFill>
                <a:latin typeface="Arial" panose="020B0604020202020204" pitchFamily="34" charset="0"/>
              </a:defRPr>
            </a:lvl2pPr>
            <a:lvl3pPr marL="1143000" indent="-228600" algn="r">
              <a:defRPr sz="1000" b="1">
                <a:solidFill>
                  <a:schemeClr val="bg1"/>
                </a:solidFill>
                <a:latin typeface="Arial" panose="020B0604020202020204" pitchFamily="34" charset="0"/>
              </a:defRPr>
            </a:lvl3pPr>
            <a:lvl4pPr marL="1600200" indent="-228600" algn="r">
              <a:defRPr sz="1000" b="1">
                <a:solidFill>
                  <a:schemeClr val="bg1"/>
                </a:solidFill>
                <a:latin typeface="Arial" panose="020B0604020202020204" pitchFamily="34" charset="0"/>
              </a:defRPr>
            </a:lvl4pPr>
            <a:lvl5pPr marL="2057400" indent="-228600" algn="r">
              <a:defRPr sz="1000" b="1">
                <a:solidFill>
                  <a:schemeClr val="bg1"/>
                </a:solidFill>
                <a:latin typeface="Arial" panose="020B0604020202020204" pitchFamily="34" charset="0"/>
              </a:defRPr>
            </a:lvl5pPr>
            <a:lvl6pPr marL="2514600" indent="-228600" algn="r" eaLnBrk="0" fontAlgn="base" hangingPunct="0">
              <a:spcBef>
                <a:spcPct val="0"/>
              </a:spcBef>
              <a:spcAft>
                <a:spcPct val="0"/>
              </a:spcAft>
              <a:defRPr sz="1000" b="1">
                <a:solidFill>
                  <a:schemeClr val="bg1"/>
                </a:solidFill>
                <a:latin typeface="Arial" panose="020B0604020202020204" pitchFamily="34" charset="0"/>
              </a:defRPr>
            </a:lvl6pPr>
            <a:lvl7pPr marL="2971800" indent="-228600" algn="r" eaLnBrk="0" fontAlgn="base" hangingPunct="0">
              <a:spcBef>
                <a:spcPct val="0"/>
              </a:spcBef>
              <a:spcAft>
                <a:spcPct val="0"/>
              </a:spcAft>
              <a:defRPr sz="1000" b="1">
                <a:solidFill>
                  <a:schemeClr val="bg1"/>
                </a:solidFill>
                <a:latin typeface="Arial" panose="020B0604020202020204" pitchFamily="34" charset="0"/>
              </a:defRPr>
            </a:lvl7pPr>
            <a:lvl8pPr marL="3429000" indent="-228600" algn="r" eaLnBrk="0" fontAlgn="base" hangingPunct="0">
              <a:spcBef>
                <a:spcPct val="0"/>
              </a:spcBef>
              <a:spcAft>
                <a:spcPct val="0"/>
              </a:spcAft>
              <a:defRPr sz="1000" b="1">
                <a:solidFill>
                  <a:schemeClr val="bg1"/>
                </a:solidFill>
                <a:latin typeface="Arial" panose="020B0604020202020204" pitchFamily="34" charset="0"/>
              </a:defRPr>
            </a:lvl8pPr>
            <a:lvl9pPr marL="3886200" indent="-228600" algn="r" eaLnBrk="0" fontAlgn="base" hangingPunct="0">
              <a:spcBef>
                <a:spcPct val="0"/>
              </a:spcBef>
              <a:spcAft>
                <a:spcPct val="0"/>
              </a:spcAft>
              <a:defRPr sz="1000" b="1">
                <a:solidFill>
                  <a:schemeClr val="bg1"/>
                </a:solidFill>
                <a:latin typeface="Arial" panose="020B0604020202020204" pitchFamily="34" charset="0"/>
              </a:defRPr>
            </a:lvl9pPr>
          </a:lstStyle>
          <a:p>
            <a:pPr algn="l" eaLnBrk="1" hangingPunct="1">
              <a:spcBef>
                <a:spcPct val="50000"/>
              </a:spcBef>
            </a:pPr>
            <a:r>
              <a:rPr lang="en-US" altLang="en-US" sz="1600" b="0"/>
              <a:t>Company LOGO</a:t>
            </a:r>
            <a:endParaRPr lang="fr-FR" altLang="en-US" sz="1600" b="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GB" altLang="en-US" smtClean="0"/>
              <a:t>Examples of default styles</a:t>
            </a:r>
            <a:endParaRPr lang="en-US" altLang="en-US" smtClean="0"/>
          </a:p>
        </p:txBody>
      </p:sp>
      <p:sp>
        <p:nvSpPr>
          <p:cNvPr id="12291" name="Rectangle 3"/>
          <p:cNvSpPr>
            <a:spLocks noGrp="1" noChangeArrowheads="1"/>
          </p:cNvSpPr>
          <p:nvPr>
            <p:ph type="body" sz="half" idx="1"/>
          </p:nvPr>
        </p:nvSpPr>
        <p:spPr>
          <a:xfrm>
            <a:off x="1828800" y="2133600"/>
            <a:ext cx="3514725" cy="4038600"/>
          </a:xfrm>
        </p:spPr>
        <p:txBody>
          <a:bodyPr/>
          <a:lstStyle/>
          <a:p>
            <a:pPr eaLnBrk="1" hangingPunct="1"/>
            <a:r>
              <a:rPr lang="en-GB" altLang="en-US" sz="2000" smtClean="0"/>
              <a:t>Text and lines are like this</a:t>
            </a:r>
          </a:p>
          <a:p>
            <a:pPr eaLnBrk="1" hangingPunct="1"/>
            <a:r>
              <a:rPr lang="en-GB" altLang="en-US" sz="2000" u="sng" smtClean="0">
                <a:solidFill>
                  <a:schemeClr val="hlink"/>
                </a:solidFill>
              </a:rPr>
              <a:t>Hyperlinks like this</a:t>
            </a:r>
          </a:p>
          <a:p>
            <a:pPr eaLnBrk="1" hangingPunct="1"/>
            <a:r>
              <a:rPr lang="en-GB" altLang="en-US" sz="2000" u="sng" smtClean="0">
                <a:solidFill>
                  <a:schemeClr val="folHlink"/>
                </a:solidFill>
              </a:rPr>
              <a:t>Visited hyperlinks like this</a:t>
            </a:r>
            <a:endParaRPr lang="en-US" altLang="en-US" sz="2000" u="sng" smtClean="0">
              <a:solidFill>
                <a:schemeClr val="folHlink"/>
              </a:solidFill>
            </a:endParaRPr>
          </a:p>
        </p:txBody>
      </p:sp>
      <p:graphicFrame>
        <p:nvGraphicFramePr>
          <p:cNvPr id="15364" name="Group 4"/>
          <p:cNvGraphicFramePr>
            <a:graphicFrameLocks noGrp="1"/>
          </p:cNvGraphicFramePr>
          <p:nvPr>
            <p:ph sz="half" idx="2"/>
          </p:nvPr>
        </p:nvGraphicFramePr>
        <p:xfrm>
          <a:off x="6172200" y="2295525"/>
          <a:ext cx="2759075" cy="1438276"/>
        </p:xfrm>
        <a:graphic>
          <a:graphicData uri="http://schemas.openxmlformats.org/drawingml/2006/table">
            <a:tbl>
              <a:tblPr/>
              <a:tblGrid>
                <a:gridCol w="1379538"/>
                <a:gridCol w="1379537"/>
              </a:tblGrid>
              <a:tr h="719138">
                <a:tc>
                  <a:txBody>
                    <a:bodyPr/>
                    <a:lstStyle>
                      <a:lvl1pPr algn="l">
                        <a:spcBef>
                          <a:spcPct val="20000"/>
                        </a:spcBef>
                        <a:buClr>
                          <a:srgbClr val="B4CCE2"/>
                        </a:buClr>
                        <a:defRPr sz="2000">
                          <a:solidFill>
                            <a:schemeClr val="tx1"/>
                          </a:solidFill>
                          <a:latin typeface="Arial" panose="020B0604020202020204" pitchFamily="34" charset="0"/>
                        </a:defRPr>
                      </a:lvl1pPr>
                      <a:lvl2pPr algn="l">
                        <a:spcBef>
                          <a:spcPct val="20000"/>
                        </a:spcBef>
                        <a:buClr>
                          <a:srgbClr val="B4CCE2"/>
                        </a:buClr>
                        <a:defRPr>
                          <a:solidFill>
                            <a:schemeClr val="tx1"/>
                          </a:solidFill>
                          <a:latin typeface="Arial" panose="020B0604020202020204" pitchFamily="34" charset="0"/>
                        </a:defRPr>
                      </a:lvl2pPr>
                      <a:lvl3pPr algn="l">
                        <a:spcBef>
                          <a:spcPct val="20000"/>
                        </a:spcBef>
                        <a:buClr>
                          <a:srgbClr val="B4CCE2"/>
                        </a:buClr>
                        <a:defRPr sz="1600">
                          <a:solidFill>
                            <a:schemeClr val="tx1"/>
                          </a:solidFill>
                          <a:latin typeface="Arial" panose="020B0604020202020204" pitchFamily="34" charset="0"/>
                        </a:defRPr>
                      </a:lvl3pPr>
                      <a:lvl4pPr algn="l">
                        <a:spcBef>
                          <a:spcPct val="20000"/>
                        </a:spcBef>
                        <a:buClr>
                          <a:srgbClr val="B4CCE2"/>
                        </a:buClr>
                        <a:defRPr sz="1400">
                          <a:solidFill>
                            <a:schemeClr val="tx1"/>
                          </a:solidFill>
                          <a:latin typeface="Arial" panose="020B0604020202020204" pitchFamily="34" charset="0"/>
                        </a:defRPr>
                      </a:lvl4pPr>
                      <a:lvl5pPr algn="l">
                        <a:spcBef>
                          <a:spcPct val="20000"/>
                        </a:spcBef>
                        <a:buClr>
                          <a:srgbClr val="B4CCE2"/>
                        </a:buClr>
                        <a:defRPr sz="1400">
                          <a:solidFill>
                            <a:schemeClr val="tx1"/>
                          </a:solidFill>
                          <a:latin typeface="Arial" panose="020B0604020202020204" pitchFamily="34" charset="0"/>
                        </a:defRPr>
                      </a:lvl5pPr>
                      <a:lvl6pPr fontAlgn="base">
                        <a:spcBef>
                          <a:spcPct val="20000"/>
                        </a:spcBef>
                        <a:spcAft>
                          <a:spcPct val="0"/>
                        </a:spcAft>
                        <a:buClr>
                          <a:srgbClr val="B4CCE2"/>
                        </a:buClr>
                        <a:defRPr sz="1400">
                          <a:solidFill>
                            <a:schemeClr val="tx1"/>
                          </a:solidFill>
                          <a:latin typeface="Arial" panose="020B0604020202020204" pitchFamily="34" charset="0"/>
                        </a:defRPr>
                      </a:lvl6pPr>
                      <a:lvl7pPr fontAlgn="base">
                        <a:spcBef>
                          <a:spcPct val="20000"/>
                        </a:spcBef>
                        <a:spcAft>
                          <a:spcPct val="0"/>
                        </a:spcAft>
                        <a:buClr>
                          <a:srgbClr val="B4CCE2"/>
                        </a:buClr>
                        <a:defRPr sz="1400">
                          <a:solidFill>
                            <a:schemeClr val="tx1"/>
                          </a:solidFill>
                          <a:latin typeface="Arial" panose="020B0604020202020204" pitchFamily="34" charset="0"/>
                        </a:defRPr>
                      </a:lvl7pPr>
                      <a:lvl8pPr fontAlgn="base">
                        <a:spcBef>
                          <a:spcPct val="20000"/>
                        </a:spcBef>
                        <a:spcAft>
                          <a:spcPct val="0"/>
                        </a:spcAft>
                        <a:buClr>
                          <a:srgbClr val="B4CCE2"/>
                        </a:buClr>
                        <a:defRPr sz="1400">
                          <a:solidFill>
                            <a:schemeClr val="tx1"/>
                          </a:solidFill>
                          <a:latin typeface="Arial" panose="020B0604020202020204" pitchFamily="34" charset="0"/>
                        </a:defRPr>
                      </a:lvl8pPr>
                      <a:lvl9pPr fontAlgn="base">
                        <a:spcBef>
                          <a:spcPct val="20000"/>
                        </a:spcBef>
                        <a:spcAft>
                          <a:spcPct val="0"/>
                        </a:spcAft>
                        <a:buClr>
                          <a:srgbClr val="B4CCE2"/>
                        </a:buClr>
                        <a:defRPr sz="14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B4CCE2"/>
                        </a:buClr>
                        <a:buSzTx/>
                        <a:buFontTx/>
                        <a:buNone/>
                        <a:tabLst/>
                      </a:pPr>
                      <a:r>
                        <a:rPr kumimoji="0" lang="en-GB" altLang="en-US" sz="2000" b="0" i="0" u="none" strike="noStrike" cap="none" normalizeH="0" baseline="0" smtClean="0">
                          <a:ln>
                            <a:noFill/>
                          </a:ln>
                          <a:solidFill>
                            <a:schemeClr val="tx1"/>
                          </a:solidFill>
                          <a:effectLst/>
                          <a:latin typeface="Arial" panose="020B0604020202020204" pitchFamily="34" charset="0"/>
                        </a:rPr>
                        <a:t>Table</a:t>
                      </a:r>
                      <a:endParaRPr kumimoji="0" lang="en-US" altLang="en-US" sz="2000" b="0" i="0" u="none" strike="noStrike" cap="none" normalizeH="0" baseline="0" smtClean="0">
                        <a:ln>
                          <a:noFill/>
                        </a:ln>
                        <a:solidFill>
                          <a:schemeClr val="tx1"/>
                        </a:solidFill>
                        <a:effectLst/>
                        <a:latin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rgbClr val="B4CCE2"/>
                        </a:buClr>
                        <a:defRPr sz="2000">
                          <a:solidFill>
                            <a:schemeClr val="tx1"/>
                          </a:solidFill>
                          <a:latin typeface="Arial" panose="020B0604020202020204" pitchFamily="34" charset="0"/>
                        </a:defRPr>
                      </a:lvl1pPr>
                      <a:lvl2pPr algn="l">
                        <a:spcBef>
                          <a:spcPct val="20000"/>
                        </a:spcBef>
                        <a:buClr>
                          <a:srgbClr val="B4CCE2"/>
                        </a:buClr>
                        <a:defRPr>
                          <a:solidFill>
                            <a:schemeClr val="tx1"/>
                          </a:solidFill>
                          <a:latin typeface="Arial" panose="020B0604020202020204" pitchFamily="34" charset="0"/>
                        </a:defRPr>
                      </a:lvl2pPr>
                      <a:lvl3pPr algn="l">
                        <a:spcBef>
                          <a:spcPct val="20000"/>
                        </a:spcBef>
                        <a:buClr>
                          <a:srgbClr val="B4CCE2"/>
                        </a:buClr>
                        <a:defRPr sz="1600">
                          <a:solidFill>
                            <a:schemeClr val="tx1"/>
                          </a:solidFill>
                          <a:latin typeface="Arial" panose="020B0604020202020204" pitchFamily="34" charset="0"/>
                        </a:defRPr>
                      </a:lvl3pPr>
                      <a:lvl4pPr algn="l">
                        <a:spcBef>
                          <a:spcPct val="20000"/>
                        </a:spcBef>
                        <a:buClr>
                          <a:srgbClr val="B4CCE2"/>
                        </a:buClr>
                        <a:defRPr sz="1400">
                          <a:solidFill>
                            <a:schemeClr val="tx1"/>
                          </a:solidFill>
                          <a:latin typeface="Arial" panose="020B0604020202020204" pitchFamily="34" charset="0"/>
                        </a:defRPr>
                      </a:lvl4pPr>
                      <a:lvl5pPr algn="l">
                        <a:spcBef>
                          <a:spcPct val="20000"/>
                        </a:spcBef>
                        <a:buClr>
                          <a:srgbClr val="B4CCE2"/>
                        </a:buClr>
                        <a:defRPr sz="1400">
                          <a:solidFill>
                            <a:schemeClr val="tx1"/>
                          </a:solidFill>
                          <a:latin typeface="Arial" panose="020B0604020202020204" pitchFamily="34" charset="0"/>
                        </a:defRPr>
                      </a:lvl5pPr>
                      <a:lvl6pPr fontAlgn="base">
                        <a:spcBef>
                          <a:spcPct val="20000"/>
                        </a:spcBef>
                        <a:spcAft>
                          <a:spcPct val="0"/>
                        </a:spcAft>
                        <a:buClr>
                          <a:srgbClr val="B4CCE2"/>
                        </a:buClr>
                        <a:defRPr sz="1400">
                          <a:solidFill>
                            <a:schemeClr val="tx1"/>
                          </a:solidFill>
                          <a:latin typeface="Arial" panose="020B0604020202020204" pitchFamily="34" charset="0"/>
                        </a:defRPr>
                      </a:lvl6pPr>
                      <a:lvl7pPr fontAlgn="base">
                        <a:spcBef>
                          <a:spcPct val="20000"/>
                        </a:spcBef>
                        <a:spcAft>
                          <a:spcPct val="0"/>
                        </a:spcAft>
                        <a:buClr>
                          <a:srgbClr val="B4CCE2"/>
                        </a:buClr>
                        <a:defRPr sz="1400">
                          <a:solidFill>
                            <a:schemeClr val="tx1"/>
                          </a:solidFill>
                          <a:latin typeface="Arial" panose="020B0604020202020204" pitchFamily="34" charset="0"/>
                        </a:defRPr>
                      </a:lvl7pPr>
                      <a:lvl8pPr fontAlgn="base">
                        <a:spcBef>
                          <a:spcPct val="20000"/>
                        </a:spcBef>
                        <a:spcAft>
                          <a:spcPct val="0"/>
                        </a:spcAft>
                        <a:buClr>
                          <a:srgbClr val="B4CCE2"/>
                        </a:buClr>
                        <a:defRPr sz="1400">
                          <a:solidFill>
                            <a:schemeClr val="tx1"/>
                          </a:solidFill>
                          <a:latin typeface="Arial" panose="020B0604020202020204" pitchFamily="34" charset="0"/>
                        </a:defRPr>
                      </a:lvl8pPr>
                      <a:lvl9pPr fontAlgn="base">
                        <a:spcBef>
                          <a:spcPct val="20000"/>
                        </a:spcBef>
                        <a:spcAft>
                          <a:spcPct val="0"/>
                        </a:spcAft>
                        <a:buClr>
                          <a:srgbClr val="B4CCE2"/>
                        </a:buClr>
                        <a:defRPr sz="14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B4CCE2"/>
                        </a:buClr>
                        <a:buSzTx/>
                        <a:buFontTx/>
                        <a:buNone/>
                        <a:tabLst/>
                      </a:pPr>
                      <a:endParaRPr kumimoji="0" lang="en-US" altLang="en-US" sz="2000" b="0" i="0" u="none" strike="noStrike" cap="none" normalizeH="0" baseline="0" smtClean="0">
                        <a:ln>
                          <a:noFill/>
                        </a:ln>
                        <a:solidFill>
                          <a:schemeClr val="tx1"/>
                        </a:solidFill>
                        <a:effectLst/>
                        <a:latin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19138">
                <a:tc>
                  <a:txBody>
                    <a:bodyPr/>
                    <a:lstStyle>
                      <a:lvl1pPr algn="l">
                        <a:spcBef>
                          <a:spcPct val="20000"/>
                        </a:spcBef>
                        <a:buClr>
                          <a:srgbClr val="B4CCE2"/>
                        </a:buClr>
                        <a:defRPr sz="2000">
                          <a:solidFill>
                            <a:schemeClr val="tx1"/>
                          </a:solidFill>
                          <a:latin typeface="Arial" panose="020B0604020202020204" pitchFamily="34" charset="0"/>
                        </a:defRPr>
                      </a:lvl1pPr>
                      <a:lvl2pPr algn="l">
                        <a:spcBef>
                          <a:spcPct val="20000"/>
                        </a:spcBef>
                        <a:buClr>
                          <a:srgbClr val="B4CCE2"/>
                        </a:buClr>
                        <a:defRPr>
                          <a:solidFill>
                            <a:schemeClr val="tx1"/>
                          </a:solidFill>
                          <a:latin typeface="Arial" panose="020B0604020202020204" pitchFamily="34" charset="0"/>
                        </a:defRPr>
                      </a:lvl2pPr>
                      <a:lvl3pPr algn="l">
                        <a:spcBef>
                          <a:spcPct val="20000"/>
                        </a:spcBef>
                        <a:buClr>
                          <a:srgbClr val="B4CCE2"/>
                        </a:buClr>
                        <a:defRPr sz="1600">
                          <a:solidFill>
                            <a:schemeClr val="tx1"/>
                          </a:solidFill>
                          <a:latin typeface="Arial" panose="020B0604020202020204" pitchFamily="34" charset="0"/>
                        </a:defRPr>
                      </a:lvl3pPr>
                      <a:lvl4pPr algn="l">
                        <a:spcBef>
                          <a:spcPct val="20000"/>
                        </a:spcBef>
                        <a:buClr>
                          <a:srgbClr val="B4CCE2"/>
                        </a:buClr>
                        <a:defRPr sz="1400">
                          <a:solidFill>
                            <a:schemeClr val="tx1"/>
                          </a:solidFill>
                          <a:latin typeface="Arial" panose="020B0604020202020204" pitchFamily="34" charset="0"/>
                        </a:defRPr>
                      </a:lvl4pPr>
                      <a:lvl5pPr algn="l">
                        <a:spcBef>
                          <a:spcPct val="20000"/>
                        </a:spcBef>
                        <a:buClr>
                          <a:srgbClr val="B4CCE2"/>
                        </a:buClr>
                        <a:defRPr sz="1400">
                          <a:solidFill>
                            <a:schemeClr val="tx1"/>
                          </a:solidFill>
                          <a:latin typeface="Arial" panose="020B0604020202020204" pitchFamily="34" charset="0"/>
                        </a:defRPr>
                      </a:lvl5pPr>
                      <a:lvl6pPr fontAlgn="base">
                        <a:spcBef>
                          <a:spcPct val="20000"/>
                        </a:spcBef>
                        <a:spcAft>
                          <a:spcPct val="0"/>
                        </a:spcAft>
                        <a:buClr>
                          <a:srgbClr val="B4CCE2"/>
                        </a:buClr>
                        <a:defRPr sz="1400">
                          <a:solidFill>
                            <a:schemeClr val="tx1"/>
                          </a:solidFill>
                          <a:latin typeface="Arial" panose="020B0604020202020204" pitchFamily="34" charset="0"/>
                        </a:defRPr>
                      </a:lvl6pPr>
                      <a:lvl7pPr fontAlgn="base">
                        <a:spcBef>
                          <a:spcPct val="20000"/>
                        </a:spcBef>
                        <a:spcAft>
                          <a:spcPct val="0"/>
                        </a:spcAft>
                        <a:buClr>
                          <a:srgbClr val="B4CCE2"/>
                        </a:buClr>
                        <a:defRPr sz="1400">
                          <a:solidFill>
                            <a:schemeClr val="tx1"/>
                          </a:solidFill>
                          <a:latin typeface="Arial" panose="020B0604020202020204" pitchFamily="34" charset="0"/>
                        </a:defRPr>
                      </a:lvl7pPr>
                      <a:lvl8pPr fontAlgn="base">
                        <a:spcBef>
                          <a:spcPct val="20000"/>
                        </a:spcBef>
                        <a:spcAft>
                          <a:spcPct val="0"/>
                        </a:spcAft>
                        <a:buClr>
                          <a:srgbClr val="B4CCE2"/>
                        </a:buClr>
                        <a:defRPr sz="1400">
                          <a:solidFill>
                            <a:schemeClr val="tx1"/>
                          </a:solidFill>
                          <a:latin typeface="Arial" panose="020B0604020202020204" pitchFamily="34" charset="0"/>
                        </a:defRPr>
                      </a:lvl8pPr>
                      <a:lvl9pPr fontAlgn="base">
                        <a:spcBef>
                          <a:spcPct val="20000"/>
                        </a:spcBef>
                        <a:spcAft>
                          <a:spcPct val="0"/>
                        </a:spcAft>
                        <a:buClr>
                          <a:srgbClr val="B4CCE2"/>
                        </a:buClr>
                        <a:defRPr sz="14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B4CCE2"/>
                        </a:buClr>
                        <a:buSzTx/>
                        <a:buFontTx/>
                        <a:buNone/>
                        <a:tabLst/>
                      </a:pPr>
                      <a:endParaRPr kumimoji="0" lang="en-US" altLang="en-US" sz="2000" b="0" i="0" u="none" strike="noStrike" cap="none" normalizeH="0" baseline="0" smtClean="0">
                        <a:ln>
                          <a:noFill/>
                        </a:ln>
                        <a:solidFill>
                          <a:schemeClr val="tx1"/>
                        </a:solidFill>
                        <a:effectLst/>
                        <a:latin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rgbClr val="B4CCE2"/>
                        </a:buClr>
                        <a:defRPr sz="2000">
                          <a:solidFill>
                            <a:schemeClr val="tx1"/>
                          </a:solidFill>
                          <a:latin typeface="Arial" panose="020B0604020202020204" pitchFamily="34" charset="0"/>
                        </a:defRPr>
                      </a:lvl1pPr>
                      <a:lvl2pPr algn="l">
                        <a:spcBef>
                          <a:spcPct val="20000"/>
                        </a:spcBef>
                        <a:buClr>
                          <a:srgbClr val="B4CCE2"/>
                        </a:buClr>
                        <a:defRPr>
                          <a:solidFill>
                            <a:schemeClr val="tx1"/>
                          </a:solidFill>
                          <a:latin typeface="Arial" panose="020B0604020202020204" pitchFamily="34" charset="0"/>
                        </a:defRPr>
                      </a:lvl2pPr>
                      <a:lvl3pPr algn="l">
                        <a:spcBef>
                          <a:spcPct val="20000"/>
                        </a:spcBef>
                        <a:buClr>
                          <a:srgbClr val="B4CCE2"/>
                        </a:buClr>
                        <a:defRPr sz="1600">
                          <a:solidFill>
                            <a:schemeClr val="tx1"/>
                          </a:solidFill>
                          <a:latin typeface="Arial" panose="020B0604020202020204" pitchFamily="34" charset="0"/>
                        </a:defRPr>
                      </a:lvl3pPr>
                      <a:lvl4pPr algn="l">
                        <a:spcBef>
                          <a:spcPct val="20000"/>
                        </a:spcBef>
                        <a:buClr>
                          <a:srgbClr val="B4CCE2"/>
                        </a:buClr>
                        <a:defRPr sz="1400">
                          <a:solidFill>
                            <a:schemeClr val="tx1"/>
                          </a:solidFill>
                          <a:latin typeface="Arial" panose="020B0604020202020204" pitchFamily="34" charset="0"/>
                        </a:defRPr>
                      </a:lvl4pPr>
                      <a:lvl5pPr algn="l">
                        <a:spcBef>
                          <a:spcPct val="20000"/>
                        </a:spcBef>
                        <a:buClr>
                          <a:srgbClr val="B4CCE2"/>
                        </a:buClr>
                        <a:defRPr sz="1400">
                          <a:solidFill>
                            <a:schemeClr val="tx1"/>
                          </a:solidFill>
                          <a:latin typeface="Arial" panose="020B0604020202020204" pitchFamily="34" charset="0"/>
                        </a:defRPr>
                      </a:lvl5pPr>
                      <a:lvl6pPr fontAlgn="base">
                        <a:spcBef>
                          <a:spcPct val="20000"/>
                        </a:spcBef>
                        <a:spcAft>
                          <a:spcPct val="0"/>
                        </a:spcAft>
                        <a:buClr>
                          <a:srgbClr val="B4CCE2"/>
                        </a:buClr>
                        <a:defRPr sz="1400">
                          <a:solidFill>
                            <a:schemeClr val="tx1"/>
                          </a:solidFill>
                          <a:latin typeface="Arial" panose="020B0604020202020204" pitchFamily="34" charset="0"/>
                        </a:defRPr>
                      </a:lvl6pPr>
                      <a:lvl7pPr fontAlgn="base">
                        <a:spcBef>
                          <a:spcPct val="20000"/>
                        </a:spcBef>
                        <a:spcAft>
                          <a:spcPct val="0"/>
                        </a:spcAft>
                        <a:buClr>
                          <a:srgbClr val="B4CCE2"/>
                        </a:buClr>
                        <a:defRPr sz="1400">
                          <a:solidFill>
                            <a:schemeClr val="tx1"/>
                          </a:solidFill>
                          <a:latin typeface="Arial" panose="020B0604020202020204" pitchFamily="34" charset="0"/>
                        </a:defRPr>
                      </a:lvl7pPr>
                      <a:lvl8pPr fontAlgn="base">
                        <a:spcBef>
                          <a:spcPct val="20000"/>
                        </a:spcBef>
                        <a:spcAft>
                          <a:spcPct val="0"/>
                        </a:spcAft>
                        <a:buClr>
                          <a:srgbClr val="B4CCE2"/>
                        </a:buClr>
                        <a:defRPr sz="1400">
                          <a:solidFill>
                            <a:schemeClr val="tx1"/>
                          </a:solidFill>
                          <a:latin typeface="Arial" panose="020B0604020202020204" pitchFamily="34" charset="0"/>
                        </a:defRPr>
                      </a:lvl8pPr>
                      <a:lvl9pPr fontAlgn="base">
                        <a:spcBef>
                          <a:spcPct val="20000"/>
                        </a:spcBef>
                        <a:spcAft>
                          <a:spcPct val="0"/>
                        </a:spcAft>
                        <a:buClr>
                          <a:srgbClr val="B4CCE2"/>
                        </a:buClr>
                        <a:defRPr sz="14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B4CCE2"/>
                        </a:buClr>
                        <a:buSzTx/>
                        <a:buFontTx/>
                        <a:buNone/>
                        <a:tabLst/>
                      </a:pPr>
                      <a:endParaRPr kumimoji="0" lang="en-US" altLang="en-US" sz="2000" b="0" i="0" u="none" strike="noStrike" cap="none" normalizeH="0" baseline="0" smtClean="0">
                        <a:ln>
                          <a:noFill/>
                        </a:ln>
                        <a:solidFill>
                          <a:schemeClr val="tx1"/>
                        </a:solidFill>
                        <a:effectLst/>
                        <a:latin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2303" name="Rectangle 15"/>
          <p:cNvSpPr>
            <a:spLocks noChangeArrowheads="1"/>
          </p:cNvSpPr>
          <p:nvPr/>
        </p:nvSpPr>
        <p:spPr bwMode="auto">
          <a:xfrm>
            <a:off x="2362200" y="4117975"/>
            <a:ext cx="2232025" cy="13684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r">
              <a:defRPr sz="1000" b="1">
                <a:solidFill>
                  <a:schemeClr val="bg1"/>
                </a:solidFill>
                <a:latin typeface="Arial" panose="020B0604020202020204" pitchFamily="34" charset="0"/>
              </a:defRPr>
            </a:lvl1pPr>
            <a:lvl2pPr marL="742950" indent="-285750" algn="r">
              <a:defRPr sz="1000" b="1">
                <a:solidFill>
                  <a:schemeClr val="bg1"/>
                </a:solidFill>
                <a:latin typeface="Arial" panose="020B0604020202020204" pitchFamily="34" charset="0"/>
              </a:defRPr>
            </a:lvl2pPr>
            <a:lvl3pPr marL="1143000" indent="-228600" algn="r">
              <a:defRPr sz="1000" b="1">
                <a:solidFill>
                  <a:schemeClr val="bg1"/>
                </a:solidFill>
                <a:latin typeface="Arial" panose="020B0604020202020204" pitchFamily="34" charset="0"/>
              </a:defRPr>
            </a:lvl3pPr>
            <a:lvl4pPr marL="1600200" indent="-228600" algn="r">
              <a:defRPr sz="1000" b="1">
                <a:solidFill>
                  <a:schemeClr val="bg1"/>
                </a:solidFill>
                <a:latin typeface="Arial" panose="020B0604020202020204" pitchFamily="34" charset="0"/>
              </a:defRPr>
            </a:lvl4pPr>
            <a:lvl5pPr marL="2057400" indent="-228600" algn="r">
              <a:defRPr sz="1000" b="1">
                <a:solidFill>
                  <a:schemeClr val="bg1"/>
                </a:solidFill>
                <a:latin typeface="Arial" panose="020B0604020202020204" pitchFamily="34" charset="0"/>
              </a:defRPr>
            </a:lvl5pPr>
            <a:lvl6pPr marL="2514600" indent="-228600" algn="r" eaLnBrk="0" fontAlgn="base" hangingPunct="0">
              <a:spcBef>
                <a:spcPct val="0"/>
              </a:spcBef>
              <a:spcAft>
                <a:spcPct val="0"/>
              </a:spcAft>
              <a:defRPr sz="1000" b="1">
                <a:solidFill>
                  <a:schemeClr val="bg1"/>
                </a:solidFill>
                <a:latin typeface="Arial" panose="020B0604020202020204" pitchFamily="34" charset="0"/>
              </a:defRPr>
            </a:lvl6pPr>
            <a:lvl7pPr marL="2971800" indent="-228600" algn="r" eaLnBrk="0" fontAlgn="base" hangingPunct="0">
              <a:spcBef>
                <a:spcPct val="0"/>
              </a:spcBef>
              <a:spcAft>
                <a:spcPct val="0"/>
              </a:spcAft>
              <a:defRPr sz="1000" b="1">
                <a:solidFill>
                  <a:schemeClr val="bg1"/>
                </a:solidFill>
                <a:latin typeface="Arial" panose="020B0604020202020204" pitchFamily="34" charset="0"/>
              </a:defRPr>
            </a:lvl7pPr>
            <a:lvl8pPr marL="3429000" indent="-228600" algn="r" eaLnBrk="0" fontAlgn="base" hangingPunct="0">
              <a:spcBef>
                <a:spcPct val="0"/>
              </a:spcBef>
              <a:spcAft>
                <a:spcPct val="0"/>
              </a:spcAft>
              <a:defRPr sz="1000" b="1">
                <a:solidFill>
                  <a:schemeClr val="bg1"/>
                </a:solidFill>
                <a:latin typeface="Arial" panose="020B0604020202020204" pitchFamily="34" charset="0"/>
              </a:defRPr>
            </a:lvl8pPr>
            <a:lvl9pPr marL="3886200" indent="-228600" algn="r" eaLnBrk="0" fontAlgn="base" hangingPunct="0">
              <a:spcBef>
                <a:spcPct val="0"/>
              </a:spcBef>
              <a:spcAft>
                <a:spcPct val="0"/>
              </a:spcAft>
              <a:defRPr sz="1000" b="1">
                <a:solidFill>
                  <a:schemeClr val="bg1"/>
                </a:solidFill>
                <a:latin typeface="Arial" panose="020B0604020202020204" pitchFamily="34" charset="0"/>
              </a:defRPr>
            </a:lvl9pPr>
          </a:lstStyle>
          <a:p>
            <a:pPr algn="ctr" eaLnBrk="1" hangingPunct="1"/>
            <a:r>
              <a:rPr lang="en-GB" altLang="en-US" sz="1800" b="0">
                <a:solidFill>
                  <a:schemeClr val="tx1"/>
                </a:solidFill>
              </a:rPr>
              <a:t>Text box</a:t>
            </a:r>
            <a:endParaRPr lang="en-US" altLang="en-US" sz="1800" b="0">
              <a:solidFill>
                <a:schemeClr val="tx1"/>
              </a:solidFill>
            </a:endParaRPr>
          </a:p>
        </p:txBody>
      </p:sp>
      <p:sp>
        <p:nvSpPr>
          <p:cNvPr id="12304" name="Rectangle 16"/>
          <p:cNvSpPr>
            <a:spLocks noChangeArrowheads="1"/>
          </p:cNvSpPr>
          <p:nvPr/>
        </p:nvSpPr>
        <p:spPr bwMode="auto">
          <a:xfrm>
            <a:off x="5818188" y="4117975"/>
            <a:ext cx="2232025" cy="1368425"/>
          </a:xfrm>
          <a:prstGeom prst="rect">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lvl1pPr algn="r">
              <a:defRPr sz="1000" b="1">
                <a:solidFill>
                  <a:schemeClr val="bg1"/>
                </a:solidFill>
                <a:latin typeface="Arial" panose="020B0604020202020204" pitchFamily="34" charset="0"/>
              </a:defRPr>
            </a:lvl1pPr>
            <a:lvl2pPr marL="742950" indent="-285750" algn="r">
              <a:defRPr sz="1000" b="1">
                <a:solidFill>
                  <a:schemeClr val="bg1"/>
                </a:solidFill>
                <a:latin typeface="Arial" panose="020B0604020202020204" pitchFamily="34" charset="0"/>
              </a:defRPr>
            </a:lvl2pPr>
            <a:lvl3pPr marL="1143000" indent="-228600" algn="r">
              <a:defRPr sz="1000" b="1">
                <a:solidFill>
                  <a:schemeClr val="bg1"/>
                </a:solidFill>
                <a:latin typeface="Arial" panose="020B0604020202020204" pitchFamily="34" charset="0"/>
              </a:defRPr>
            </a:lvl3pPr>
            <a:lvl4pPr marL="1600200" indent="-228600" algn="r">
              <a:defRPr sz="1000" b="1">
                <a:solidFill>
                  <a:schemeClr val="bg1"/>
                </a:solidFill>
                <a:latin typeface="Arial" panose="020B0604020202020204" pitchFamily="34" charset="0"/>
              </a:defRPr>
            </a:lvl4pPr>
            <a:lvl5pPr marL="2057400" indent="-228600" algn="r">
              <a:defRPr sz="1000" b="1">
                <a:solidFill>
                  <a:schemeClr val="bg1"/>
                </a:solidFill>
                <a:latin typeface="Arial" panose="020B0604020202020204" pitchFamily="34" charset="0"/>
              </a:defRPr>
            </a:lvl5pPr>
            <a:lvl6pPr marL="2514600" indent="-228600" algn="r" eaLnBrk="0" fontAlgn="base" hangingPunct="0">
              <a:spcBef>
                <a:spcPct val="0"/>
              </a:spcBef>
              <a:spcAft>
                <a:spcPct val="0"/>
              </a:spcAft>
              <a:defRPr sz="1000" b="1">
                <a:solidFill>
                  <a:schemeClr val="bg1"/>
                </a:solidFill>
                <a:latin typeface="Arial" panose="020B0604020202020204" pitchFamily="34" charset="0"/>
              </a:defRPr>
            </a:lvl6pPr>
            <a:lvl7pPr marL="2971800" indent="-228600" algn="r" eaLnBrk="0" fontAlgn="base" hangingPunct="0">
              <a:spcBef>
                <a:spcPct val="0"/>
              </a:spcBef>
              <a:spcAft>
                <a:spcPct val="0"/>
              </a:spcAft>
              <a:defRPr sz="1000" b="1">
                <a:solidFill>
                  <a:schemeClr val="bg1"/>
                </a:solidFill>
                <a:latin typeface="Arial" panose="020B0604020202020204" pitchFamily="34" charset="0"/>
              </a:defRPr>
            </a:lvl7pPr>
            <a:lvl8pPr marL="3429000" indent="-228600" algn="r" eaLnBrk="0" fontAlgn="base" hangingPunct="0">
              <a:spcBef>
                <a:spcPct val="0"/>
              </a:spcBef>
              <a:spcAft>
                <a:spcPct val="0"/>
              </a:spcAft>
              <a:defRPr sz="1000" b="1">
                <a:solidFill>
                  <a:schemeClr val="bg1"/>
                </a:solidFill>
                <a:latin typeface="Arial" panose="020B0604020202020204" pitchFamily="34" charset="0"/>
              </a:defRPr>
            </a:lvl8pPr>
            <a:lvl9pPr marL="3886200" indent="-228600" algn="r" eaLnBrk="0" fontAlgn="base" hangingPunct="0">
              <a:spcBef>
                <a:spcPct val="0"/>
              </a:spcBef>
              <a:spcAft>
                <a:spcPct val="0"/>
              </a:spcAft>
              <a:defRPr sz="1000" b="1">
                <a:solidFill>
                  <a:schemeClr val="bg1"/>
                </a:solidFill>
                <a:latin typeface="Arial" panose="020B0604020202020204" pitchFamily="34" charset="0"/>
              </a:defRPr>
            </a:lvl9pPr>
          </a:lstStyle>
          <a:p>
            <a:pPr algn="ctr" eaLnBrk="1" hangingPunct="1"/>
            <a:r>
              <a:rPr lang="en-GB" altLang="en-US" sz="1800" b="0">
                <a:solidFill>
                  <a:schemeClr val="tx1"/>
                </a:solidFill>
              </a:rPr>
              <a:t>Text box</a:t>
            </a:r>
          </a:p>
          <a:p>
            <a:pPr algn="ctr" eaLnBrk="1" hangingPunct="1"/>
            <a:r>
              <a:rPr lang="en-GB" altLang="en-US" sz="1800" b="0">
                <a:solidFill>
                  <a:schemeClr val="tx1"/>
                </a:solidFill>
              </a:rPr>
              <a:t>With shadow</a:t>
            </a:r>
            <a:endParaRPr lang="en-US" altLang="en-US" sz="1800" b="0">
              <a:solidFill>
                <a:schemeClr val="tx1"/>
              </a:solidFill>
            </a:endParaRPr>
          </a:p>
        </p:txBody>
      </p:sp>
      <p:sp>
        <p:nvSpPr>
          <p:cNvPr id="12305" name="Line 17"/>
          <p:cNvSpPr>
            <a:spLocks noChangeShapeType="1"/>
          </p:cNvSpPr>
          <p:nvPr/>
        </p:nvSpPr>
        <p:spPr bwMode="auto">
          <a:xfrm flipV="1">
            <a:off x="5410200" y="2362200"/>
            <a:ext cx="460375" cy="1588"/>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306" name="Text Box 18"/>
          <p:cNvSpPr txBox="1">
            <a:spLocks noChangeArrowheads="1"/>
          </p:cNvSpPr>
          <p:nvPr/>
        </p:nvSpPr>
        <p:spPr bwMode="auto">
          <a:xfrm>
            <a:off x="304800" y="228600"/>
            <a:ext cx="16764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r">
              <a:defRPr sz="1000" b="1">
                <a:solidFill>
                  <a:schemeClr val="bg1"/>
                </a:solidFill>
                <a:latin typeface="Arial" panose="020B0604020202020204" pitchFamily="34" charset="0"/>
              </a:defRPr>
            </a:lvl1pPr>
            <a:lvl2pPr marL="742950" indent="-285750" algn="r">
              <a:defRPr sz="1000" b="1">
                <a:solidFill>
                  <a:schemeClr val="bg1"/>
                </a:solidFill>
                <a:latin typeface="Arial" panose="020B0604020202020204" pitchFamily="34" charset="0"/>
              </a:defRPr>
            </a:lvl2pPr>
            <a:lvl3pPr marL="1143000" indent="-228600" algn="r">
              <a:defRPr sz="1000" b="1">
                <a:solidFill>
                  <a:schemeClr val="bg1"/>
                </a:solidFill>
                <a:latin typeface="Arial" panose="020B0604020202020204" pitchFamily="34" charset="0"/>
              </a:defRPr>
            </a:lvl3pPr>
            <a:lvl4pPr marL="1600200" indent="-228600" algn="r">
              <a:defRPr sz="1000" b="1">
                <a:solidFill>
                  <a:schemeClr val="bg1"/>
                </a:solidFill>
                <a:latin typeface="Arial" panose="020B0604020202020204" pitchFamily="34" charset="0"/>
              </a:defRPr>
            </a:lvl4pPr>
            <a:lvl5pPr marL="2057400" indent="-228600" algn="r">
              <a:defRPr sz="1000" b="1">
                <a:solidFill>
                  <a:schemeClr val="bg1"/>
                </a:solidFill>
                <a:latin typeface="Arial" panose="020B0604020202020204" pitchFamily="34" charset="0"/>
              </a:defRPr>
            </a:lvl5pPr>
            <a:lvl6pPr marL="2514600" indent="-228600" algn="r" eaLnBrk="0" fontAlgn="base" hangingPunct="0">
              <a:spcBef>
                <a:spcPct val="0"/>
              </a:spcBef>
              <a:spcAft>
                <a:spcPct val="0"/>
              </a:spcAft>
              <a:defRPr sz="1000" b="1">
                <a:solidFill>
                  <a:schemeClr val="bg1"/>
                </a:solidFill>
                <a:latin typeface="Arial" panose="020B0604020202020204" pitchFamily="34" charset="0"/>
              </a:defRPr>
            </a:lvl6pPr>
            <a:lvl7pPr marL="2971800" indent="-228600" algn="r" eaLnBrk="0" fontAlgn="base" hangingPunct="0">
              <a:spcBef>
                <a:spcPct val="0"/>
              </a:spcBef>
              <a:spcAft>
                <a:spcPct val="0"/>
              </a:spcAft>
              <a:defRPr sz="1000" b="1">
                <a:solidFill>
                  <a:schemeClr val="bg1"/>
                </a:solidFill>
                <a:latin typeface="Arial" panose="020B0604020202020204" pitchFamily="34" charset="0"/>
              </a:defRPr>
            </a:lvl7pPr>
            <a:lvl8pPr marL="3429000" indent="-228600" algn="r" eaLnBrk="0" fontAlgn="base" hangingPunct="0">
              <a:spcBef>
                <a:spcPct val="0"/>
              </a:spcBef>
              <a:spcAft>
                <a:spcPct val="0"/>
              </a:spcAft>
              <a:defRPr sz="1000" b="1">
                <a:solidFill>
                  <a:schemeClr val="bg1"/>
                </a:solidFill>
                <a:latin typeface="Arial" panose="020B0604020202020204" pitchFamily="34" charset="0"/>
              </a:defRPr>
            </a:lvl8pPr>
            <a:lvl9pPr marL="3886200" indent="-228600" algn="r" eaLnBrk="0" fontAlgn="base" hangingPunct="0">
              <a:spcBef>
                <a:spcPct val="0"/>
              </a:spcBef>
              <a:spcAft>
                <a:spcPct val="0"/>
              </a:spcAft>
              <a:defRPr sz="1000" b="1">
                <a:solidFill>
                  <a:schemeClr val="bg1"/>
                </a:solidFill>
                <a:latin typeface="Arial" panose="020B0604020202020204" pitchFamily="34" charset="0"/>
              </a:defRPr>
            </a:lvl9pPr>
          </a:lstStyle>
          <a:p>
            <a:pPr algn="l" eaLnBrk="1" hangingPunct="1">
              <a:spcBef>
                <a:spcPct val="50000"/>
              </a:spcBef>
            </a:pPr>
            <a:r>
              <a:rPr lang="en-US" altLang="en-US" sz="1600" b="0"/>
              <a:t>Company LOGO</a:t>
            </a:r>
            <a:endParaRPr lang="fr-FR" altLang="en-US" sz="1600" b="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ChangeArrowheads="1"/>
          </p:cNvSpPr>
          <p:nvPr/>
        </p:nvSpPr>
        <p:spPr bwMode="auto">
          <a:xfrm>
            <a:off x="539750" y="1268413"/>
            <a:ext cx="8208963" cy="5329237"/>
          </a:xfrm>
          <a:prstGeom prst="rect">
            <a:avLst/>
          </a:prstGeom>
          <a:noFill/>
          <a:ln>
            <a:noFill/>
          </a:ln>
          <a:effectLst/>
          <a:extLst>
            <a:ext uri="{909E8E84-426E-40DD-AFC4-6F175D3DCCD1}">
              <a14:hiddenFill xmlns:a14="http://schemas.microsoft.com/office/drawing/2010/main">
                <a:solidFill>
                  <a:srgbClr val="7FD7FC">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r">
              <a:defRPr sz="1000" b="1">
                <a:solidFill>
                  <a:schemeClr val="bg1"/>
                </a:solidFill>
                <a:latin typeface="Arial" panose="020B0604020202020204" pitchFamily="34" charset="0"/>
              </a:defRPr>
            </a:lvl1pPr>
            <a:lvl2pPr marL="742950" indent="-285750" algn="r">
              <a:defRPr sz="1000" b="1">
                <a:solidFill>
                  <a:schemeClr val="bg1"/>
                </a:solidFill>
                <a:latin typeface="Arial" panose="020B0604020202020204" pitchFamily="34" charset="0"/>
              </a:defRPr>
            </a:lvl2pPr>
            <a:lvl3pPr marL="1143000" indent="-228600" algn="r">
              <a:defRPr sz="1000" b="1">
                <a:solidFill>
                  <a:schemeClr val="bg1"/>
                </a:solidFill>
                <a:latin typeface="Arial" panose="020B0604020202020204" pitchFamily="34" charset="0"/>
              </a:defRPr>
            </a:lvl3pPr>
            <a:lvl4pPr marL="1600200" indent="-228600" algn="r">
              <a:defRPr sz="1000" b="1">
                <a:solidFill>
                  <a:schemeClr val="bg1"/>
                </a:solidFill>
                <a:latin typeface="Arial" panose="020B0604020202020204" pitchFamily="34" charset="0"/>
              </a:defRPr>
            </a:lvl4pPr>
            <a:lvl5pPr marL="2057400" indent="-228600" algn="r">
              <a:defRPr sz="1000" b="1">
                <a:solidFill>
                  <a:schemeClr val="bg1"/>
                </a:solidFill>
                <a:latin typeface="Arial" panose="020B0604020202020204" pitchFamily="34" charset="0"/>
              </a:defRPr>
            </a:lvl5pPr>
            <a:lvl6pPr marL="2514600" indent="-228600" algn="r" eaLnBrk="0" fontAlgn="base" hangingPunct="0">
              <a:spcBef>
                <a:spcPct val="0"/>
              </a:spcBef>
              <a:spcAft>
                <a:spcPct val="0"/>
              </a:spcAft>
              <a:defRPr sz="1000" b="1">
                <a:solidFill>
                  <a:schemeClr val="bg1"/>
                </a:solidFill>
                <a:latin typeface="Arial" panose="020B0604020202020204" pitchFamily="34" charset="0"/>
              </a:defRPr>
            </a:lvl6pPr>
            <a:lvl7pPr marL="2971800" indent="-228600" algn="r" eaLnBrk="0" fontAlgn="base" hangingPunct="0">
              <a:spcBef>
                <a:spcPct val="0"/>
              </a:spcBef>
              <a:spcAft>
                <a:spcPct val="0"/>
              </a:spcAft>
              <a:defRPr sz="1000" b="1">
                <a:solidFill>
                  <a:schemeClr val="bg1"/>
                </a:solidFill>
                <a:latin typeface="Arial" panose="020B0604020202020204" pitchFamily="34" charset="0"/>
              </a:defRPr>
            </a:lvl7pPr>
            <a:lvl8pPr marL="3429000" indent="-228600" algn="r" eaLnBrk="0" fontAlgn="base" hangingPunct="0">
              <a:spcBef>
                <a:spcPct val="0"/>
              </a:spcBef>
              <a:spcAft>
                <a:spcPct val="0"/>
              </a:spcAft>
              <a:defRPr sz="1000" b="1">
                <a:solidFill>
                  <a:schemeClr val="bg1"/>
                </a:solidFill>
                <a:latin typeface="Arial" panose="020B0604020202020204" pitchFamily="34" charset="0"/>
              </a:defRPr>
            </a:lvl8pPr>
            <a:lvl9pPr marL="3886200" indent="-228600" algn="r" eaLnBrk="0" fontAlgn="base" hangingPunct="0">
              <a:spcBef>
                <a:spcPct val="0"/>
              </a:spcBef>
              <a:spcAft>
                <a:spcPct val="0"/>
              </a:spcAft>
              <a:defRPr sz="1000" b="1">
                <a:solidFill>
                  <a:schemeClr val="bg1"/>
                </a:solidFill>
                <a:latin typeface="Arial" panose="020B0604020202020204" pitchFamily="34" charset="0"/>
              </a:defRPr>
            </a:lvl9pPr>
          </a:lstStyle>
          <a:p>
            <a:pPr eaLnBrk="1" hangingPunct="1"/>
            <a:endParaRPr lang="en-GB" altLang="en-US"/>
          </a:p>
        </p:txBody>
      </p:sp>
      <p:sp>
        <p:nvSpPr>
          <p:cNvPr id="14339" name="Rectangle 3"/>
          <p:cNvSpPr>
            <a:spLocks noGrp="1" noChangeArrowheads="1"/>
          </p:cNvSpPr>
          <p:nvPr>
            <p:ph type="title"/>
          </p:nvPr>
        </p:nvSpPr>
        <p:spPr/>
        <p:txBody>
          <a:bodyPr/>
          <a:lstStyle/>
          <a:p>
            <a:pPr eaLnBrk="1" hangingPunct="1"/>
            <a:r>
              <a:rPr lang="en-GB" altLang="en-US" smtClean="0"/>
              <a:t>Use of templates</a:t>
            </a:r>
            <a:endParaRPr lang="en-US" altLang="en-US" smtClean="0"/>
          </a:p>
        </p:txBody>
      </p:sp>
      <p:sp>
        <p:nvSpPr>
          <p:cNvPr id="14340" name="Text Box 4"/>
          <p:cNvSpPr txBox="1">
            <a:spLocks noChangeArrowheads="1"/>
          </p:cNvSpPr>
          <p:nvPr/>
        </p:nvSpPr>
        <p:spPr bwMode="auto">
          <a:xfrm>
            <a:off x="1150938" y="2251075"/>
            <a:ext cx="695007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r">
              <a:defRPr sz="1000" b="1">
                <a:solidFill>
                  <a:schemeClr val="bg1"/>
                </a:solidFill>
                <a:latin typeface="Arial" panose="020B0604020202020204" pitchFamily="34" charset="0"/>
              </a:defRPr>
            </a:lvl1pPr>
            <a:lvl2pPr marL="742950" indent="-285750" algn="r">
              <a:defRPr sz="1000" b="1">
                <a:solidFill>
                  <a:schemeClr val="bg1"/>
                </a:solidFill>
                <a:latin typeface="Arial" panose="020B0604020202020204" pitchFamily="34" charset="0"/>
              </a:defRPr>
            </a:lvl2pPr>
            <a:lvl3pPr marL="1143000" indent="-228600" algn="r">
              <a:defRPr sz="1000" b="1">
                <a:solidFill>
                  <a:schemeClr val="bg1"/>
                </a:solidFill>
                <a:latin typeface="Arial" panose="020B0604020202020204" pitchFamily="34" charset="0"/>
              </a:defRPr>
            </a:lvl3pPr>
            <a:lvl4pPr marL="1600200" indent="-228600" algn="r">
              <a:defRPr sz="1000" b="1">
                <a:solidFill>
                  <a:schemeClr val="bg1"/>
                </a:solidFill>
                <a:latin typeface="Arial" panose="020B0604020202020204" pitchFamily="34" charset="0"/>
              </a:defRPr>
            </a:lvl4pPr>
            <a:lvl5pPr marL="2057400" indent="-228600" algn="r">
              <a:defRPr sz="1000" b="1">
                <a:solidFill>
                  <a:schemeClr val="bg1"/>
                </a:solidFill>
                <a:latin typeface="Arial" panose="020B0604020202020204" pitchFamily="34" charset="0"/>
              </a:defRPr>
            </a:lvl5pPr>
            <a:lvl6pPr marL="2514600" indent="-228600" algn="r" eaLnBrk="0" fontAlgn="base" hangingPunct="0">
              <a:spcBef>
                <a:spcPct val="0"/>
              </a:spcBef>
              <a:spcAft>
                <a:spcPct val="0"/>
              </a:spcAft>
              <a:defRPr sz="1000" b="1">
                <a:solidFill>
                  <a:schemeClr val="bg1"/>
                </a:solidFill>
                <a:latin typeface="Arial" panose="020B0604020202020204" pitchFamily="34" charset="0"/>
              </a:defRPr>
            </a:lvl6pPr>
            <a:lvl7pPr marL="2971800" indent="-228600" algn="r" eaLnBrk="0" fontAlgn="base" hangingPunct="0">
              <a:spcBef>
                <a:spcPct val="0"/>
              </a:spcBef>
              <a:spcAft>
                <a:spcPct val="0"/>
              </a:spcAft>
              <a:defRPr sz="1000" b="1">
                <a:solidFill>
                  <a:schemeClr val="bg1"/>
                </a:solidFill>
                <a:latin typeface="Arial" panose="020B0604020202020204" pitchFamily="34" charset="0"/>
              </a:defRPr>
            </a:lvl7pPr>
            <a:lvl8pPr marL="3429000" indent="-228600" algn="r" eaLnBrk="0" fontAlgn="base" hangingPunct="0">
              <a:spcBef>
                <a:spcPct val="0"/>
              </a:spcBef>
              <a:spcAft>
                <a:spcPct val="0"/>
              </a:spcAft>
              <a:defRPr sz="1000" b="1">
                <a:solidFill>
                  <a:schemeClr val="bg1"/>
                </a:solidFill>
                <a:latin typeface="Arial" panose="020B0604020202020204" pitchFamily="34" charset="0"/>
              </a:defRPr>
            </a:lvl8pPr>
            <a:lvl9pPr marL="3886200" indent="-228600" algn="r" eaLnBrk="0" fontAlgn="base" hangingPunct="0">
              <a:spcBef>
                <a:spcPct val="0"/>
              </a:spcBef>
              <a:spcAft>
                <a:spcPct val="0"/>
              </a:spcAft>
              <a:defRPr sz="1000" b="1">
                <a:solidFill>
                  <a:schemeClr val="bg1"/>
                </a:solidFill>
                <a:latin typeface="Arial" panose="020B0604020202020204" pitchFamily="34" charset="0"/>
              </a:defRPr>
            </a:lvl9pPr>
          </a:lstStyle>
          <a:p>
            <a:pPr algn="l" eaLnBrk="1" hangingPunct="1">
              <a:spcBef>
                <a:spcPct val="50000"/>
              </a:spcBef>
            </a:pPr>
            <a:r>
              <a:rPr lang="en-GB" altLang="en-US" sz="1200">
                <a:solidFill>
                  <a:schemeClr val="tx1"/>
                </a:solidFill>
                <a:cs typeface="Arial" panose="020B0604020202020204" pitchFamily="34" charset="0"/>
              </a:rPr>
              <a:t>You are free to use these templates for your personal and business presentations.</a:t>
            </a:r>
          </a:p>
        </p:txBody>
      </p:sp>
      <p:sp>
        <p:nvSpPr>
          <p:cNvPr id="14341" name="Text Box 5"/>
          <p:cNvSpPr txBox="1">
            <a:spLocks noChangeArrowheads="1"/>
          </p:cNvSpPr>
          <p:nvPr/>
        </p:nvSpPr>
        <p:spPr bwMode="auto">
          <a:xfrm>
            <a:off x="1150938" y="3140075"/>
            <a:ext cx="3409950" cy="225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spcBef>
                <a:spcPct val="20000"/>
              </a:spcBef>
              <a:buClr>
                <a:srgbClr val="B4CCE2"/>
              </a:buClr>
              <a:buChar char="•"/>
              <a:defRPr sz="2400">
                <a:solidFill>
                  <a:schemeClr val="tx1"/>
                </a:solidFill>
                <a:latin typeface="Arial" panose="020B0604020202020204" pitchFamily="34" charset="0"/>
              </a:defRPr>
            </a:lvl1pPr>
            <a:lvl2pPr marL="533400" indent="-285750">
              <a:spcBef>
                <a:spcPct val="20000"/>
              </a:spcBef>
              <a:buClr>
                <a:srgbClr val="B4CCE2"/>
              </a:buClr>
              <a:buChar char="–"/>
              <a:defRPr sz="2000">
                <a:solidFill>
                  <a:schemeClr val="tx1"/>
                </a:solidFill>
                <a:latin typeface="Arial" panose="020B0604020202020204" pitchFamily="34" charset="0"/>
              </a:defRPr>
            </a:lvl2pPr>
            <a:lvl3pPr marL="1143000" indent="-228600">
              <a:spcBef>
                <a:spcPct val="20000"/>
              </a:spcBef>
              <a:buClr>
                <a:srgbClr val="B4CCE2"/>
              </a:buClr>
              <a:buChar char="•"/>
              <a:defRPr>
                <a:solidFill>
                  <a:schemeClr val="tx1"/>
                </a:solidFill>
                <a:latin typeface="Arial" panose="020B0604020202020204" pitchFamily="34" charset="0"/>
              </a:defRPr>
            </a:lvl3pPr>
            <a:lvl4pPr marL="1600200" indent="-228600">
              <a:spcBef>
                <a:spcPct val="20000"/>
              </a:spcBef>
              <a:buClr>
                <a:srgbClr val="B4CCE2"/>
              </a:buClr>
              <a:buChar char="–"/>
              <a:defRPr sz="1600">
                <a:solidFill>
                  <a:schemeClr val="tx1"/>
                </a:solidFill>
                <a:latin typeface="Arial" panose="020B0604020202020204" pitchFamily="34" charset="0"/>
              </a:defRPr>
            </a:lvl4pPr>
            <a:lvl5pPr marL="2057400" indent="-228600">
              <a:spcBef>
                <a:spcPct val="20000"/>
              </a:spcBef>
              <a:buClr>
                <a:srgbClr val="B4CCE2"/>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B4CCE2"/>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B4CCE2"/>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B4CCE2"/>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B4CCE2"/>
              </a:buClr>
              <a:buChar char="»"/>
              <a:defRPr sz="1600">
                <a:solidFill>
                  <a:schemeClr val="tx1"/>
                </a:solidFill>
                <a:latin typeface="Arial" panose="020B0604020202020204" pitchFamily="34" charset="0"/>
              </a:defRPr>
            </a:lvl9pPr>
          </a:lstStyle>
          <a:p>
            <a:pPr eaLnBrk="1" hangingPunct="1">
              <a:spcBef>
                <a:spcPct val="0"/>
              </a:spcBef>
              <a:buClrTx/>
              <a:buFontTx/>
              <a:buNone/>
            </a:pPr>
            <a:r>
              <a:rPr lang="en-GB" altLang="en-US" sz="1600" u="sng">
                <a:cs typeface="Arial" panose="020B0604020202020204" pitchFamily="34" charset="0"/>
              </a:rPr>
              <a:t>Do</a:t>
            </a:r>
          </a:p>
          <a:p>
            <a:pPr eaLnBrk="1" hangingPunct="1">
              <a:spcBef>
                <a:spcPct val="0"/>
              </a:spcBef>
              <a:buClrTx/>
              <a:buFont typeface="Wingdings" panose="05000000000000000000" pitchFamily="2" charset="2"/>
              <a:buChar char="ü"/>
            </a:pPr>
            <a:r>
              <a:rPr lang="en-GB" altLang="en-US" sz="1400" b="0">
                <a:cs typeface="Arial" panose="020B0604020202020204" pitchFamily="34" charset="0"/>
              </a:rPr>
              <a:t>Use these templates for your presentations</a:t>
            </a:r>
          </a:p>
          <a:p>
            <a:pPr eaLnBrk="1" hangingPunct="1">
              <a:spcBef>
                <a:spcPct val="0"/>
              </a:spcBef>
              <a:buClrTx/>
              <a:buFont typeface="Wingdings" panose="05000000000000000000" pitchFamily="2" charset="2"/>
              <a:buChar char="ü"/>
            </a:pPr>
            <a:r>
              <a:rPr lang="en-GB" altLang="en-US" sz="1400" b="0">
                <a:cs typeface="Arial" panose="020B0604020202020204" pitchFamily="34" charset="0"/>
              </a:rPr>
              <a:t>Display your presentation on a web site provided that it is not for the purpose of downloading the template.</a:t>
            </a:r>
          </a:p>
          <a:p>
            <a:pPr eaLnBrk="1" hangingPunct="1">
              <a:spcBef>
                <a:spcPct val="0"/>
              </a:spcBef>
              <a:buClrTx/>
              <a:buFont typeface="Wingdings" panose="05000000000000000000" pitchFamily="2" charset="2"/>
              <a:buChar char="ü"/>
            </a:pPr>
            <a:r>
              <a:rPr lang="en-US" altLang="en-US" sz="1400" b="0">
                <a:cs typeface="Arial" panose="020B0604020202020204" pitchFamily="34" charset="0"/>
              </a:rPr>
              <a:t>If you like these templates, we would always appreciate a link back to our website.  Many thanks.</a:t>
            </a:r>
          </a:p>
          <a:p>
            <a:pPr eaLnBrk="1" hangingPunct="1">
              <a:spcBef>
                <a:spcPct val="0"/>
              </a:spcBef>
              <a:buClrTx/>
              <a:buFont typeface="Wingdings" panose="05000000000000000000" pitchFamily="2" charset="2"/>
              <a:buChar char="ü"/>
            </a:pPr>
            <a:endParaRPr lang="en-US" altLang="en-US" sz="1400" b="0">
              <a:cs typeface="Arial" panose="020B0604020202020204" pitchFamily="34" charset="0"/>
            </a:endParaRPr>
          </a:p>
        </p:txBody>
      </p:sp>
      <p:sp>
        <p:nvSpPr>
          <p:cNvPr id="14342" name="Text Box 6"/>
          <p:cNvSpPr txBox="1">
            <a:spLocks noChangeArrowheads="1"/>
          </p:cNvSpPr>
          <p:nvPr/>
        </p:nvSpPr>
        <p:spPr bwMode="auto">
          <a:xfrm>
            <a:off x="4495800" y="3140075"/>
            <a:ext cx="3640138" cy="203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spcBef>
                <a:spcPct val="20000"/>
              </a:spcBef>
              <a:buClr>
                <a:srgbClr val="B4CCE2"/>
              </a:buClr>
              <a:buChar char="•"/>
              <a:defRPr sz="2400">
                <a:solidFill>
                  <a:schemeClr val="tx1"/>
                </a:solidFill>
                <a:latin typeface="Arial" panose="020B0604020202020204" pitchFamily="34" charset="0"/>
              </a:defRPr>
            </a:lvl1pPr>
            <a:lvl2pPr marL="742950" indent="-285750">
              <a:spcBef>
                <a:spcPct val="20000"/>
              </a:spcBef>
              <a:buClr>
                <a:srgbClr val="B4CCE2"/>
              </a:buClr>
              <a:buChar char="–"/>
              <a:defRPr sz="2000">
                <a:solidFill>
                  <a:schemeClr val="tx1"/>
                </a:solidFill>
                <a:latin typeface="Arial" panose="020B0604020202020204" pitchFamily="34" charset="0"/>
              </a:defRPr>
            </a:lvl2pPr>
            <a:lvl3pPr marL="1143000" indent="-228600">
              <a:spcBef>
                <a:spcPct val="20000"/>
              </a:spcBef>
              <a:buClr>
                <a:srgbClr val="B4CCE2"/>
              </a:buClr>
              <a:buChar char="•"/>
              <a:defRPr>
                <a:solidFill>
                  <a:schemeClr val="tx1"/>
                </a:solidFill>
                <a:latin typeface="Arial" panose="020B0604020202020204" pitchFamily="34" charset="0"/>
              </a:defRPr>
            </a:lvl3pPr>
            <a:lvl4pPr marL="1600200" indent="-228600">
              <a:spcBef>
                <a:spcPct val="20000"/>
              </a:spcBef>
              <a:buClr>
                <a:srgbClr val="B4CCE2"/>
              </a:buClr>
              <a:buChar char="–"/>
              <a:defRPr sz="1600">
                <a:solidFill>
                  <a:schemeClr val="tx1"/>
                </a:solidFill>
                <a:latin typeface="Arial" panose="020B0604020202020204" pitchFamily="34" charset="0"/>
              </a:defRPr>
            </a:lvl4pPr>
            <a:lvl5pPr marL="2057400" indent="-228600">
              <a:spcBef>
                <a:spcPct val="20000"/>
              </a:spcBef>
              <a:buClr>
                <a:srgbClr val="B4CCE2"/>
              </a:buClr>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B4CCE2"/>
              </a:buClr>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B4CCE2"/>
              </a:buClr>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B4CCE2"/>
              </a:buClr>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B4CCE2"/>
              </a:buClr>
              <a:buChar char="»"/>
              <a:defRPr sz="1600">
                <a:solidFill>
                  <a:schemeClr val="tx1"/>
                </a:solidFill>
                <a:latin typeface="Arial" panose="020B0604020202020204" pitchFamily="34" charset="0"/>
              </a:defRPr>
            </a:lvl9pPr>
          </a:lstStyle>
          <a:p>
            <a:pPr eaLnBrk="1" hangingPunct="1">
              <a:spcBef>
                <a:spcPct val="0"/>
              </a:spcBef>
              <a:buClrTx/>
              <a:buFontTx/>
              <a:buNone/>
            </a:pPr>
            <a:r>
              <a:rPr lang="en-GB" altLang="en-US" sz="1600" u="sng">
                <a:cs typeface="Arial" panose="020B0604020202020204" pitchFamily="34" charset="0"/>
              </a:rPr>
              <a:t>Don’t</a:t>
            </a:r>
          </a:p>
          <a:p>
            <a:pPr eaLnBrk="1" hangingPunct="1">
              <a:spcBef>
                <a:spcPct val="0"/>
              </a:spcBef>
              <a:buClrTx/>
              <a:buFont typeface="Wingdings" panose="05000000000000000000" pitchFamily="2" charset="2"/>
              <a:buChar char="û"/>
            </a:pPr>
            <a:r>
              <a:rPr lang="en-GB" altLang="en-US" sz="1400" b="0">
                <a:cs typeface="Arial" panose="020B0604020202020204" pitchFamily="34" charset="0"/>
              </a:rPr>
              <a:t>Resell or distribute these templates</a:t>
            </a:r>
          </a:p>
          <a:p>
            <a:pPr eaLnBrk="1" hangingPunct="1">
              <a:spcBef>
                <a:spcPct val="0"/>
              </a:spcBef>
              <a:buClrTx/>
              <a:buFont typeface="Wingdings" panose="05000000000000000000" pitchFamily="2" charset="2"/>
              <a:buChar char="û"/>
            </a:pPr>
            <a:r>
              <a:rPr lang="en-GB" altLang="en-US" sz="1400" b="0">
                <a:cs typeface="Arial" panose="020B0604020202020204" pitchFamily="34" charset="0"/>
              </a:rPr>
              <a:t>Put these templates on a website for download.  This includes uploading them onto file sharing networks like Slideshare, Myspace, Facebook, bit torrent etc</a:t>
            </a:r>
          </a:p>
          <a:p>
            <a:pPr eaLnBrk="1" hangingPunct="1">
              <a:spcBef>
                <a:spcPct val="0"/>
              </a:spcBef>
              <a:buClrTx/>
              <a:buFont typeface="Wingdings" panose="05000000000000000000" pitchFamily="2" charset="2"/>
              <a:buChar char="û"/>
            </a:pPr>
            <a:r>
              <a:rPr lang="en-GB" altLang="en-US" sz="1400" b="0">
                <a:cs typeface="Arial" panose="020B0604020202020204" pitchFamily="34" charset="0"/>
              </a:rPr>
              <a:t>Pass off any of our created content as your own work</a:t>
            </a:r>
            <a:endParaRPr lang="en-US" altLang="en-US" sz="1400" b="0">
              <a:cs typeface="Arial" panose="020B0604020202020204" pitchFamily="34" charset="0"/>
            </a:endParaRPr>
          </a:p>
        </p:txBody>
      </p:sp>
      <p:sp>
        <p:nvSpPr>
          <p:cNvPr id="14343" name="Text Box 7"/>
          <p:cNvSpPr txBox="1">
            <a:spLocks noChangeArrowheads="1"/>
          </p:cNvSpPr>
          <p:nvPr/>
        </p:nvSpPr>
        <p:spPr bwMode="auto">
          <a:xfrm>
            <a:off x="1042988" y="5422900"/>
            <a:ext cx="7164387" cy="915988"/>
          </a:xfrm>
          <a:prstGeom prst="rect">
            <a:avLst/>
          </a:prstGeom>
          <a:noFill/>
          <a:ln>
            <a:noFill/>
          </a:ln>
          <a:effectLst/>
          <a:extLst>
            <a:ext uri="{909E8E84-426E-40DD-AFC4-6F175D3DCCD1}">
              <a14:hiddenFill xmlns:a14="http://schemas.microsoft.com/office/drawing/2010/main">
                <a:solidFill>
                  <a:srgbClr val="FFFFFF">
                    <a:alpha val="74901"/>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lgn="r">
              <a:defRPr sz="1000" b="1">
                <a:solidFill>
                  <a:schemeClr val="bg1"/>
                </a:solidFill>
                <a:latin typeface="Arial" panose="020B0604020202020204" pitchFamily="34" charset="0"/>
              </a:defRPr>
            </a:lvl1pPr>
            <a:lvl2pPr algn="r">
              <a:defRPr sz="1000" b="1">
                <a:solidFill>
                  <a:schemeClr val="bg1"/>
                </a:solidFill>
                <a:latin typeface="Arial" panose="020B0604020202020204" pitchFamily="34" charset="0"/>
              </a:defRPr>
            </a:lvl2pPr>
            <a:lvl3pPr marL="1143000" indent="-228600" algn="r">
              <a:defRPr sz="1000" b="1">
                <a:solidFill>
                  <a:schemeClr val="bg1"/>
                </a:solidFill>
                <a:latin typeface="Arial" panose="020B0604020202020204" pitchFamily="34" charset="0"/>
              </a:defRPr>
            </a:lvl3pPr>
            <a:lvl4pPr marL="1600200" indent="-228600" algn="r">
              <a:defRPr sz="1000" b="1">
                <a:solidFill>
                  <a:schemeClr val="bg1"/>
                </a:solidFill>
                <a:latin typeface="Arial" panose="020B0604020202020204" pitchFamily="34" charset="0"/>
              </a:defRPr>
            </a:lvl4pPr>
            <a:lvl5pPr marL="2057400" indent="-228600" algn="r">
              <a:defRPr sz="1000" b="1">
                <a:solidFill>
                  <a:schemeClr val="bg1"/>
                </a:solidFill>
                <a:latin typeface="Arial" panose="020B0604020202020204" pitchFamily="34" charset="0"/>
              </a:defRPr>
            </a:lvl5pPr>
            <a:lvl6pPr marL="2514600" indent="-228600" algn="r" eaLnBrk="0" fontAlgn="base" hangingPunct="0">
              <a:spcBef>
                <a:spcPct val="0"/>
              </a:spcBef>
              <a:spcAft>
                <a:spcPct val="0"/>
              </a:spcAft>
              <a:defRPr sz="1000" b="1">
                <a:solidFill>
                  <a:schemeClr val="bg1"/>
                </a:solidFill>
                <a:latin typeface="Arial" panose="020B0604020202020204" pitchFamily="34" charset="0"/>
              </a:defRPr>
            </a:lvl6pPr>
            <a:lvl7pPr marL="2971800" indent="-228600" algn="r" eaLnBrk="0" fontAlgn="base" hangingPunct="0">
              <a:spcBef>
                <a:spcPct val="0"/>
              </a:spcBef>
              <a:spcAft>
                <a:spcPct val="0"/>
              </a:spcAft>
              <a:defRPr sz="1000" b="1">
                <a:solidFill>
                  <a:schemeClr val="bg1"/>
                </a:solidFill>
                <a:latin typeface="Arial" panose="020B0604020202020204" pitchFamily="34" charset="0"/>
              </a:defRPr>
            </a:lvl7pPr>
            <a:lvl8pPr marL="3429000" indent="-228600" algn="r" eaLnBrk="0" fontAlgn="base" hangingPunct="0">
              <a:spcBef>
                <a:spcPct val="0"/>
              </a:spcBef>
              <a:spcAft>
                <a:spcPct val="0"/>
              </a:spcAft>
              <a:defRPr sz="1000" b="1">
                <a:solidFill>
                  <a:schemeClr val="bg1"/>
                </a:solidFill>
                <a:latin typeface="Arial" panose="020B0604020202020204" pitchFamily="34" charset="0"/>
              </a:defRPr>
            </a:lvl8pPr>
            <a:lvl9pPr marL="3886200" indent="-228600" algn="r" eaLnBrk="0" fontAlgn="base" hangingPunct="0">
              <a:spcBef>
                <a:spcPct val="0"/>
              </a:spcBef>
              <a:spcAft>
                <a:spcPct val="0"/>
              </a:spcAft>
              <a:defRPr sz="1000" b="1">
                <a:solidFill>
                  <a:schemeClr val="bg1"/>
                </a:solidFill>
                <a:latin typeface="Arial" panose="020B0604020202020204" pitchFamily="34" charset="0"/>
              </a:defRPr>
            </a:lvl9pPr>
          </a:lstStyle>
          <a:p>
            <a:pPr lvl="1" algn="ctr" eaLnBrk="1" hangingPunct="1">
              <a:lnSpc>
                <a:spcPct val="90000"/>
              </a:lnSpc>
              <a:spcBef>
                <a:spcPct val="20000"/>
              </a:spcBef>
              <a:buClr>
                <a:schemeClr val="accent1"/>
              </a:buClr>
            </a:pPr>
            <a:r>
              <a:rPr lang="en-GB" altLang="en-US" sz="2000">
                <a:solidFill>
                  <a:schemeClr val="tx1"/>
                </a:solidFill>
                <a:cs typeface="Arial" panose="020B0604020202020204" pitchFamily="34" charset="0"/>
              </a:rPr>
              <a:t>You can find many more free templates on the Presentation Magazine website </a:t>
            </a:r>
            <a:r>
              <a:rPr lang="en-GB" altLang="en-US" sz="2000">
                <a:solidFill>
                  <a:schemeClr val="tx1"/>
                </a:solidFill>
                <a:cs typeface="Arial" panose="020B0604020202020204" pitchFamily="34" charset="0"/>
                <a:hlinkClick r:id="rId3"/>
              </a:rPr>
              <a:t>www.presentationmagazine.com</a:t>
            </a:r>
            <a:r>
              <a:rPr lang="en-GB" altLang="en-US" sz="2000">
                <a:solidFill>
                  <a:schemeClr val="tx1"/>
                </a:solidFill>
                <a:cs typeface="Arial" panose="020B0604020202020204" pitchFamily="34" charset="0"/>
              </a:rPr>
              <a:t>  </a:t>
            </a:r>
            <a:endParaRPr lang="en-US" altLang="en-US" sz="2000">
              <a:solidFill>
                <a:schemeClr val="tx1"/>
              </a:solidFill>
              <a:cs typeface="Arial" panose="020B0604020202020204" pitchFamily="34" charset="0"/>
            </a:endParaRPr>
          </a:p>
        </p:txBody>
      </p:sp>
      <p:sp>
        <p:nvSpPr>
          <p:cNvPr id="14344" name="Text Box 8"/>
          <p:cNvSpPr txBox="1">
            <a:spLocks noChangeArrowheads="1"/>
          </p:cNvSpPr>
          <p:nvPr/>
        </p:nvSpPr>
        <p:spPr bwMode="auto">
          <a:xfrm>
            <a:off x="1150938" y="2652713"/>
            <a:ext cx="75612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r">
              <a:defRPr sz="1000" b="1">
                <a:solidFill>
                  <a:schemeClr val="bg1"/>
                </a:solidFill>
                <a:latin typeface="Arial" panose="020B0604020202020204" pitchFamily="34" charset="0"/>
              </a:defRPr>
            </a:lvl1pPr>
            <a:lvl2pPr marL="742950" indent="-285750" algn="r">
              <a:defRPr sz="1000" b="1">
                <a:solidFill>
                  <a:schemeClr val="bg1"/>
                </a:solidFill>
                <a:latin typeface="Arial" panose="020B0604020202020204" pitchFamily="34" charset="0"/>
              </a:defRPr>
            </a:lvl2pPr>
            <a:lvl3pPr marL="1143000" indent="-228600" algn="r">
              <a:defRPr sz="1000" b="1">
                <a:solidFill>
                  <a:schemeClr val="bg1"/>
                </a:solidFill>
                <a:latin typeface="Arial" panose="020B0604020202020204" pitchFamily="34" charset="0"/>
              </a:defRPr>
            </a:lvl3pPr>
            <a:lvl4pPr marL="1600200" indent="-228600" algn="r">
              <a:defRPr sz="1000" b="1">
                <a:solidFill>
                  <a:schemeClr val="bg1"/>
                </a:solidFill>
                <a:latin typeface="Arial" panose="020B0604020202020204" pitchFamily="34" charset="0"/>
              </a:defRPr>
            </a:lvl4pPr>
            <a:lvl5pPr marL="2057400" indent="-228600" algn="r">
              <a:defRPr sz="1000" b="1">
                <a:solidFill>
                  <a:schemeClr val="bg1"/>
                </a:solidFill>
                <a:latin typeface="Arial" panose="020B0604020202020204" pitchFamily="34" charset="0"/>
              </a:defRPr>
            </a:lvl5pPr>
            <a:lvl6pPr marL="2514600" indent="-228600" algn="r" eaLnBrk="0" fontAlgn="base" hangingPunct="0">
              <a:spcBef>
                <a:spcPct val="0"/>
              </a:spcBef>
              <a:spcAft>
                <a:spcPct val="0"/>
              </a:spcAft>
              <a:defRPr sz="1000" b="1">
                <a:solidFill>
                  <a:schemeClr val="bg1"/>
                </a:solidFill>
                <a:latin typeface="Arial" panose="020B0604020202020204" pitchFamily="34" charset="0"/>
              </a:defRPr>
            </a:lvl6pPr>
            <a:lvl7pPr marL="2971800" indent="-228600" algn="r" eaLnBrk="0" fontAlgn="base" hangingPunct="0">
              <a:spcBef>
                <a:spcPct val="0"/>
              </a:spcBef>
              <a:spcAft>
                <a:spcPct val="0"/>
              </a:spcAft>
              <a:defRPr sz="1000" b="1">
                <a:solidFill>
                  <a:schemeClr val="bg1"/>
                </a:solidFill>
                <a:latin typeface="Arial" panose="020B0604020202020204" pitchFamily="34" charset="0"/>
              </a:defRPr>
            </a:lvl7pPr>
            <a:lvl8pPr marL="3429000" indent="-228600" algn="r" eaLnBrk="0" fontAlgn="base" hangingPunct="0">
              <a:spcBef>
                <a:spcPct val="0"/>
              </a:spcBef>
              <a:spcAft>
                <a:spcPct val="0"/>
              </a:spcAft>
              <a:defRPr sz="1000" b="1">
                <a:solidFill>
                  <a:schemeClr val="bg1"/>
                </a:solidFill>
                <a:latin typeface="Arial" panose="020B0604020202020204" pitchFamily="34" charset="0"/>
              </a:defRPr>
            </a:lvl8pPr>
            <a:lvl9pPr marL="3886200" indent="-228600" algn="r" eaLnBrk="0" fontAlgn="base" hangingPunct="0">
              <a:spcBef>
                <a:spcPct val="0"/>
              </a:spcBef>
              <a:spcAft>
                <a:spcPct val="0"/>
              </a:spcAft>
              <a:defRPr sz="1000" b="1">
                <a:solidFill>
                  <a:schemeClr val="bg1"/>
                </a:solidFill>
                <a:latin typeface="Arial" panose="020B0604020202020204" pitchFamily="34" charset="0"/>
              </a:defRPr>
            </a:lvl9pPr>
          </a:lstStyle>
          <a:p>
            <a:pPr algn="l" eaLnBrk="1" hangingPunct="1">
              <a:spcBef>
                <a:spcPct val="50000"/>
              </a:spcBef>
            </a:pPr>
            <a:r>
              <a:rPr lang="en-GB" altLang="en-US" sz="1200" b="0">
                <a:solidFill>
                  <a:schemeClr val="tx1"/>
                </a:solidFill>
                <a:cs typeface="Arial" panose="020B0604020202020204" pitchFamily="34" charset="0"/>
              </a:rPr>
              <a:t>We have put a lot of work into developing all these templates and retain the copyright in them.  They are not Open Source templates.  You can use them freely providing that you do not redistribute or sell them.</a:t>
            </a:r>
            <a:endParaRPr lang="en-US" altLang="en-US" sz="1200" b="0">
              <a:solidFill>
                <a:schemeClr val="tx1"/>
              </a:solidFill>
              <a:cs typeface="Arial" panose="020B0604020202020204" pitchFamily="34" charset="0"/>
            </a:endParaRPr>
          </a:p>
        </p:txBody>
      </p:sp>
      <p:sp>
        <p:nvSpPr>
          <p:cNvPr id="14345" name="Text Box 9"/>
          <p:cNvSpPr txBox="1">
            <a:spLocks noChangeArrowheads="1"/>
          </p:cNvSpPr>
          <p:nvPr/>
        </p:nvSpPr>
        <p:spPr bwMode="auto">
          <a:xfrm>
            <a:off x="304800" y="228600"/>
            <a:ext cx="16764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r">
              <a:defRPr sz="1000" b="1">
                <a:solidFill>
                  <a:schemeClr val="bg1"/>
                </a:solidFill>
                <a:latin typeface="Arial" panose="020B0604020202020204" pitchFamily="34" charset="0"/>
              </a:defRPr>
            </a:lvl1pPr>
            <a:lvl2pPr marL="742950" indent="-285750" algn="r">
              <a:defRPr sz="1000" b="1">
                <a:solidFill>
                  <a:schemeClr val="bg1"/>
                </a:solidFill>
                <a:latin typeface="Arial" panose="020B0604020202020204" pitchFamily="34" charset="0"/>
              </a:defRPr>
            </a:lvl2pPr>
            <a:lvl3pPr marL="1143000" indent="-228600" algn="r">
              <a:defRPr sz="1000" b="1">
                <a:solidFill>
                  <a:schemeClr val="bg1"/>
                </a:solidFill>
                <a:latin typeface="Arial" panose="020B0604020202020204" pitchFamily="34" charset="0"/>
              </a:defRPr>
            </a:lvl3pPr>
            <a:lvl4pPr marL="1600200" indent="-228600" algn="r">
              <a:defRPr sz="1000" b="1">
                <a:solidFill>
                  <a:schemeClr val="bg1"/>
                </a:solidFill>
                <a:latin typeface="Arial" panose="020B0604020202020204" pitchFamily="34" charset="0"/>
              </a:defRPr>
            </a:lvl4pPr>
            <a:lvl5pPr marL="2057400" indent="-228600" algn="r">
              <a:defRPr sz="1000" b="1">
                <a:solidFill>
                  <a:schemeClr val="bg1"/>
                </a:solidFill>
                <a:latin typeface="Arial" panose="020B0604020202020204" pitchFamily="34" charset="0"/>
              </a:defRPr>
            </a:lvl5pPr>
            <a:lvl6pPr marL="2514600" indent="-228600" algn="r" eaLnBrk="0" fontAlgn="base" hangingPunct="0">
              <a:spcBef>
                <a:spcPct val="0"/>
              </a:spcBef>
              <a:spcAft>
                <a:spcPct val="0"/>
              </a:spcAft>
              <a:defRPr sz="1000" b="1">
                <a:solidFill>
                  <a:schemeClr val="bg1"/>
                </a:solidFill>
                <a:latin typeface="Arial" panose="020B0604020202020204" pitchFamily="34" charset="0"/>
              </a:defRPr>
            </a:lvl6pPr>
            <a:lvl7pPr marL="2971800" indent="-228600" algn="r" eaLnBrk="0" fontAlgn="base" hangingPunct="0">
              <a:spcBef>
                <a:spcPct val="0"/>
              </a:spcBef>
              <a:spcAft>
                <a:spcPct val="0"/>
              </a:spcAft>
              <a:defRPr sz="1000" b="1">
                <a:solidFill>
                  <a:schemeClr val="bg1"/>
                </a:solidFill>
                <a:latin typeface="Arial" panose="020B0604020202020204" pitchFamily="34" charset="0"/>
              </a:defRPr>
            </a:lvl7pPr>
            <a:lvl8pPr marL="3429000" indent="-228600" algn="r" eaLnBrk="0" fontAlgn="base" hangingPunct="0">
              <a:spcBef>
                <a:spcPct val="0"/>
              </a:spcBef>
              <a:spcAft>
                <a:spcPct val="0"/>
              </a:spcAft>
              <a:defRPr sz="1000" b="1">
                <a:solidFill>
                  <a:schemeClr val="bg1"/>
                </a:solidFill>
                <a:latin typeface="Arial" panose="020B0604020202020204" pitchFamily="34" charset="0"/>
              </a:defRPr>
            </a:lvl8pPr>
            <a:lvl9pPr marL="3886200" indent="-228600" algn="r" eaLnBrk="0" fontAlgn="base" hangingPunct="0">
              <a:spcBef>
                <a:spcPct val="0"/>
              </a:spcBef>
              <a:spcAft>
                <a:spcPct val="0"/>
              </a:spcAft>
              <a:defRPr sz="1000" b="1">
                <a:solidFill>
                  <a:schemeClr val="bg1"/>
                </a:solidFill>
                <a:latin typeface="Arial" panose="020B0604020202020204" pitchFamily="34" charset="0"/>
              </a:defRPr>
            </a:lvl9pPr>
          </a:lstStyle>
          <a:p>
            <a:pPr algn="l" eaLnBrk="1" hangingPunct="1">
              <a:spcBef>
                <a:spcPct val="50000"/>
              </a:spcBef>
            </a:pPr>
            <a:r>
              <a:rPr lang="en-US" altLang="en-US" sz="1600" b="0"/>
              <a:t>Company LOGO</a:t>
            </a:r>
            <a:endParaRPr lang="fr-FR" altLang="en-US" sz="1600" b="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Default Design">
  <a:themeElements>
    <a:clrScheme name="">
      <a:dk1>
        <a:srgbClr val="183883"/>
      </a:dk1>
      <a:lt1>
        <a:srgbClr val="FFFFFF"/>
      </a:lt1>
      <a:dk2>
        <a:srgbClr val="183883"/>
      </a:dk2>
      <a:lt2>
        <a:srgbClr val="808080"/>
      </a:lt2>
      <a:accent1>
        <a:srgbClr val="D4E3F7"/>
      </a:accent1>
      <a:accent2>
        <a:srgbClr val="0067AF"/>
      </a:accent2>
      <a:accent3>
        <a:srgbClr val="FFFFFF"/>
      </a:accent3>
      <a:accent4>
        <a:srgbClr val="132E6F"/>
      </a:accent4>
      <a:accent5>
        <a:srgbClr val="E6EFFA"/>
      </a:accent5>
      <a:accent6>
        <a:srgbClr val="005D9E"/>
      </a:accent6>
      <a:hlink>
        <a:srgbClr val="365B91"/>
      </a:hlink>
      <a:folHlink>
        <a:srgbClr val="0099AF"/>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bg2"/>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fr-FR" altLang="en-US" sz="1000" b="1" i="0" u="none" strike="noStrike" cap="none" normalizeH="0" baseline="0" smtClean="0">
            <a:ln>
              <a:noFill/>
            </a:ln>
            <a:solidFill>
              <a:schemeClr val="bg1"/>
            </a:solidFill>
            <a:effectLst/>
            <a:latin typeface="Arial" panose="020B0604020202020204" pitchFamily="34" charset="0"/>
          </a:defRPr>
        </a:defPPr>
      </a:lstStyle>
    </a:spDef>
    <a:lnDef>
      <a:spPr bwMode="auto">
        <a:xfrm>
          <a:off x="0" y="0"/>
          <a:ext cx="1" cy="1"/>
        </a:xfrm>
        <a:custGeom>
          <a:avLst/>
          <a:gdLst/>
          <a:ahLst/>
          <a:cxnLst/>
          <a:rect l="0" t="0" r="0" b="0"/>
          <a:pathLst/>
        </a:custGeom>
        <a:solidFill>
          <a:schemeClr val="bg2"/>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fr-FR" altLang="en-US" sz="1000" b="1" i="0" u="none" strike="noStrike" cap="none" normalizeH="0" baseline="0" smtClean="0">
            <a:ln>
              <a:noFill/>
            </a:ln>
            <a:solidFill>
              <a:schemeClr val="bg1"/>
            </a:solidFill>
            <a:effectLst/>
            <a:latin typeface="Arial" panose="020B0604020202020204"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183883"/>
        </a:dk1>
        <a:lt1>
          <a:srgbClr val="FFFFFF"/>
        </a:lt1>
        <a:dk2>
          <a:srgbClr val="000000"/>
        </a:dk2>
        <a:lt2>
          <a:srgbClr val="808080"/>
        </a:lt2>
        <a:accent1>
          <a:srgbClr val="BBE0E3"/>
        </a:accent1>
        <a:accent2>
          <a:srgbClr val="333399"/>
        </a:accent2>
        <a:accent3>
          <a:srgbClr val="FFFFFF"/>
        </a:accent3>
        <a:accent4>
          <a:srgbClr val="132E6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183883"/>
        </a:dk1>
        <a:lt1>
          <a:srgbClr val="FFFFFF"/>
        </a:lt1>
        <a:dk2>
          <a:srgbClr val="000000"/>
        </a:dk2>
        <a:lt2>
          <a:srgbClr val="808080"/>
        </a:lt2>
        <a:accent1>
          <a:srgbClr val="D4E3F7"/>
        </a:accent1>
        <a:accent2>
          <a:srgbClr val="333399"/>
        </a:accent2>
        <a:accent3>
          <a:srgbClr val="FFFFFF"/>
        </a:accent3>
        <a:accent4>
          <a:srgbClr val="132E6F"/>
        </a:accent4>
        <a:accent5>
          <a:srgbClr val="E6EFFA"/>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183883"/>
        </a:dk1>
        <a:lt1>
          <a:srgbClr val="FFFFFF"/>
        </a:lt1>
        <a:dk2>
          <a:srgbClr val="183883"/>
        </a:dk2>
        <a:lt2>
          <a:srgbClr val="808080"/>
        </a:lt2>
        <a:accent1>
          <a:srgbClr val="D4E3F7"/>
        </a:accent1>
        <a:accent2>
          <a:srgbClr val="333399"/>
        </a:accent2>
        <a:accent3>
          <a:srgbClr val="FFFFFF"/>
        </a:accent3>
        <a:accent4>
          <a:srgbClr val="132E6F"/>
        </a:accent4>
        <a:accent5>
          <a:srgbClr val="E6EFFA"/>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183883"/>
        </a:dk1>
        <a:lt1>
          <a:srgbClr val="FFFFFF"/>
        </a:lt1>
        <a:dk2>
          <a:srgbClr val="183883"/>
        </a:dk2>
        <a:lt2>
          <a:srgbClr val="808080"/>
        </a:lt2>
        <a:accent1>
          <a:srgbClr val="D4E3F7"/>
        </a:accent1>
        <a:accent2>
          <a:srgbClr val="0067AF"/>
        </a:accent2>
        <a:accent3>
          <a:srgbClr val="FFFFFF"/>
        </a:accent3>
        <a:accent4>
          <a:srgbClr val="132E6F"/>
        </a:accent4>
        <a:accent5>
          <a:srgbClr val="E6EFFA"/>
        </a:accent5>
        <a:accent6>
          <a:srgbClr val="005D9E"/>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138</TotalTime>
  <Words>224</Words>
  <Application>Microsoft Office PowerPoint</Application>
  <PresentationFormat>On-screen Show (4:3)</PresentationFormat>
  <Paragraphs>40</Paragraphs>
  <Slides>6</Slides>
  <Notes>6</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6</vt:i4>
      </vt:variant>
    </vt:vector>
  </HeadingPairs>
  <TitlesOfParts>
    <vt:vector size="8" baseType="lpstr">
      <vt:lpstr>Default Design</vt:lpstr>
      <vt:lpstr>Chart</vt:lpstr>
      <vt:lpstr>Presentation TITLE</vt:lpstr>
      <vt:lpstr>Example Bullet Point slide</vt:lpstr>
      <vt:lpstr>Example of a chart</vt:lpstr>
      <vt:lpstr>Picture slide</vt:lpstr>
      <vt:lpstr>Examples of default styles</vt:lpstr>
      <vt:lpstr>Use of templates</vt:lpstr>
    </vt:vector>
  </TitlesOfParts>
  <Company>Presentation Magazine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Corporate 2 Template</dc:title>
  <dc:creator>Presentation Magazine</dc:creator>
  <cp:lastModifiedBy>zamani</cp:lastModifiedBy>
  <cp:revision>27</cp:revision>
  <dcterms:created xsi:type="dcterms:W3CDTF">2005-02-28T14:06:28Z</dcterms:created>
  <dcterms:modified xsi:type="dcterms:W3CDTF">2016-04-18T08:15:57Z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hecked by">
    <vt:lpwstr>Presentation Helper</vt:lpwstr>
  </property>
</Properties>
</file>