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7085056"/>
        <c:axId val="217086976"/>
      </c:barChart>
      <c:catAx>
        <c:axId val="217085056"/>
        <c:scaling>
          <c:orientation val="minMax"/>
        </c:scaling>
        <c:delete val="0"/>
        <c:axPos val="b"/>
        <c:majorTickMark val="out"/>
        <c:minorTickMark val="none"/>
        <c:tickLblPos val="nextTo"/>
        <c:crossAx val="217086976"/>
        <c:crosses val="autoZero"/>
        <c:auto val="1"/>
        <c:lblAlgn val="ctr"/>
        <c:lblOffset val="100"/>
        <c:noMultiLvlLbl val="0"/>
      </c:catAx>
      <c:valAx>
        <c:axId val="217086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70850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0000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12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2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9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5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0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10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8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5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1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sentationmagazine.com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PowerPoint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22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Bullet Point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18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Chart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6934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9750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of templates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200" dirty="0" smtClean="0"/>
              <a:t>You are free to use these templates for your personal and business presentations.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We have put a lot of work into developing all these templates and retain the copyright in them.  You can use them freely providing that you do not redistribute or sell them.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You can find many more free PowerPoint templates on the Presentation Magazine website </a:t>
            </a:r>
            <a:r>
              <a:rPr lang="en-US" sz="4200" dirty="0" smtClean="0">
                <a:hlinkClick r:id="rId2"/>
              </a:rPr>
              <a:t>www.presentationmagazine.com</a:t>
            </a:r>
            <a:r>
              <a:rPr lang="en-US" sz="4200" dirty="0" smtClean="0"/>
              <a:t> 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200" b="1" dirty="0" smtClean="0"/>
              <a:t>Do</a:t>
            </a:r>
          </a:p>
          <a:p>
            <a:r>
              <a:rPr lang="en-US" sz="3400" dirty="0" smtClean="0"/>
              <a:t>Use these templates for your presentations</a:t>
            </a:r>
          </a:p>
          <a:p>
            <a:r>
              <a:rPr lang="en-US" sz="3400" dirty="0" smtClean="0"/>
              <a:t>Display your presentation on a web site provided that it is not for the purpose of downloading the template</a:t>
            </a:r>
          </a:p>
          <a:p>
            <a:r>
              <a:rPr lang="en-US" sz="3400" dirty="0" smtClean="0"/>
              <a:t>If you like these templates, we would always appreciate a link back to our website.  Many thanks.</a:t>
            </a:r>
            <a:br>
              <a:rPr lang="en-US" sz="3400" dirty="0" smtClean="0"/>
            </a:br>
            <a:endParaRPr lang="en-US" sz="3400" dirty="0" smtClean="0"/>
          </a:p>
          <a:p>
            <a:pPr marL="0" indent="0">
              <a:buNone/>
            </a:pPr>
            <a:r>
              <a:rPr lang="en-US" sz="4200" b="1" dirty="0" smtClean="0"/>
              <a:t>Don’t</a:t>
            </a:r>
          </a:p>
          <a:p>
            <a:r>
              <a:rPr lang="en-US" sz="3400" dirty="0" smtClean="0"/>
              <a:t>Resell or distribute these templates</a:t>
            </a:r>
          </a:p>
          <a:p>
            <a:r>
              <a:rPr lang="en-US" sz="3400" dirty="0" smtClean="0"/>
              <a:t>Put these templates on a website for download.  This includes uploading them onto file sharing networks like </a:t>
            </a:r>
            <a:r>
              <a:rPr lang="en-US" sz="3400" dirty="0" err="1" smtClean="0"/>
              <a:t>Slideshare</a:t>
            </a:r>
            <a:r>
              <a:rPr lang="en-US" sz="3400" dirty="0" smtClean="0"/>
              <a:t>, </a:t>
            </a:r>
            <a:r>
              <a:rPr lang="en-US" sz="3400" dirty="0" err="1" smtClean="0"/>
              <a:t>Myspace</a:t>
            </a:r>
            <a:r>
              <a:rPr lang="en-US" sz="3400" dirty="0" smtClean="0"/>
              <a:t>, Facebook, bit torrent </a:t>
            </a:r>
            <a:r>
              <a:rPr lang="en-US" sz="3400" dirty="0" err="1" smtClean="0"/>
              <a:t>etc</a:t>
            </a:r>
            <a:endParaRPr lang="en-US" sz="3400" dirty="0" smtClean="0"/>
          </a:p>
          <a:p>
            <a:r>
              <a:rPr lang="en-US" sz="3400" dirty="0" smtClean="0"/>
              <a:t>Pass off any of our created content as your own work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345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1E231"/>
      </a:accent1>
      <a:accent2>
        <a:srgbClr val="39FF14"/>
      </a:accent2>
      <a:accent3>
        <a:srgbClr val="6050DC"/>
      </a:accent3>
      <a:accent4>
        <a:srgbClr val="FF33CC"/>
      </a:accent4>
      <a:accent5>
        <a:srgbClr val="7CFC00"/>
      </a:accent5>
      <a:accent6>
        <a:srgbClr val="F4C43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79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Bullet Point Slide</vt:lpstr>
      <vt:lpstr>Example Chart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zamani</cp:lastModifiedBy>
  <cp:revision>1</cp:revision>
  <dcterms:created xsi:type="dcterms:W3CDTF">2012-04-28T17:18:27Z</dcterms:created>
  <dcterms:modified xsi:type="dcterms:W3CDTF">2016-03-18T19:34:06Z</dcterms:modified>
</cp:coreProperties>
</file>