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465152"/>
        <c:axId val="109663744"/>
      </c:barChart>
      <c:catAx>
        <c:axId val="108465152"/>
        <c:scaling>
          <c:orientation val="minMax"/>
        </c:scaling>
        <c:delete val="0"/>
        <c:axPos val="b"/>
        <c:majorTickMark val="out"/>
        <c:minorTickMark val="none"/>
        <c:tickLblPos val="nextTo"/>
        <c:crossAx val="109663744"/>
        <c:crosses val="autoZero"/>
        <c:auto val="1"/>
        <c:lblAlgn val="ctr"/>
        <c:lblOffset val="100"/>
        <c:noMultiLvlLbl val="0"/>
      </c:catAx>
      <c:valAx>
        <c:axId val="109663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4651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A8E4A0"/>
      </a:accent1>
      <a:accent2>
        <a:srgbClr val="9370DB"/>
      </a:accent2>
      <a:accent3>
        <a:srgbClr val="EE82EE"/>
      </a:accent3>
      <a:accent4>
        <a:srgbClr val="EE82EE"/>
      </a:accent4>
      <a:accent5>
        <a:srgbClr val="90EE90"/>
      </a:accent5>
      <a:accent6>
        <a:srgbClr val="C9DC8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2016-03-18T19:27:21Z</dcterms:modified>
</cp:coreProperties>
</file>