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582" y="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8327C0E-6C5E-4B8A-A835-99B5DFCDB659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DFFCA748-E0F4-43EC-A8B6-DC00FCDC750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714349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C93E3C3-F9B6-41BF-9A37-09ACAB61C517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9084700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AD2C8CA-2927-4858-8D17-598ECDD5B432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217524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5C18708-44C2-4A7F-938E-36578B772D21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3575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2DE4AA3-31E7-4041-887C-E840A55BFDC1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854060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3C50C-1424-4DFB-8451-B8CF561DC3D7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0D1B8-6BC3-4AAB-912E-C3FD63185AA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80872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2914E-769B-41E1-8142-DC38E86D4299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DE88E-D78E-44FB-9E1C-22FEF1A8153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82687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B155-15CD-46B7-8DD6-117187121BEB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DCF42-DEEC-4520-AE35-F7854224B62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69289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45E29-64B1-4936-846F-3D02EFD3211E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C6449-194E-41E1-912E-6203EDFFA05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27562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DE7F7-5F55-497C-B4A2-CA65A1518412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43835-B6E7-41CC-B7D9-1E15EE347F0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55434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C6327-6C71-4541-9B45-3745DEA34871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DBE99-3849-4B83-B2DF-B641D090A5F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97652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D600D-76B3-4124-B061-8BC0825DE127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EEA98-0E9A-4EFB-B326-070DF06A41B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91894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87B1E-55A8-48AB-ACC5-65F88C4C3E41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F2638-A695-4B9A-B9A3-ADACAB407F0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9879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C721D-069E-445C-8DDA-FE94D966B46B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3BA9E-357E-4EA7-941A-794C9AE957D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29456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6724A-B8A1-471A-989C-BBE96DAD8F96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48765-0DDB-47D1-827C-D5A18DB99EE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29158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89FC6-999A-47E1-A949-7C8B1D82AB18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3C6E8-1D8B-43FB-8237-FA8C972AB4C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72013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"/>
          <p:cNvGrpSpPr>
            <a:grpSpLocks/>
          </p:cNvGrpSpPr>
          <p:nvPr userDrawn="1"/>
        </p:nvGrpSpPr>
        <p:grpSpPr bwMode="auto">
          <a:xfrm>
            <a:off x="-36513" y="-49213"/>
            <a:ext cx="9215438" cy="7007226"/>
            <a:chOff x="-36513" y="-49213"/>
            <a:chExt cx="9215438" cy="7007226"/>
          </a:xfrm>
        </p:grpSpPr>
        <p:sp>
          <p:nvSpPr>
            <p:cNvPr id="20" name="Freeform 19"/>
            <p:cNvSpPr/>
            <p:nvPr userDrawn="1"/>
          </p:nvSpPr>
          <p:spPr bwMode="auto">
            <a:xfrm rot="10800000">
              <a:off x="-36513" y="5670550"/>
              <a:ext cx="9213851" cy="1265238"/>
            </a:xfrm>
            <a:custGeom>
              <a:avLst/>
              <a:gdLst/>
              <a:ahLst/>
              <a:cxnLst/>
              <a:rect l="l" t="t" r="r" b="b"/>
              <a:pathLst>
                <a:path w="9214942" h="1265366">
                  <a:moveTo>
                    <a:pt x="3313097" y="10"/>
                  </a:moveTo>
                  <a:cubicBezTo>
                    <a:pt x="5602729" y="-358"/>
                    <a:pt x="8269435" y="9900"/>
                    <a:pt x="9214942" y="26246"/>
                  </a:cubicBezTo>
                  <a:lnTo>
                    <a:pt x="9214942" y="563267"/>
                  </a:lnTo>
                  <a:cubicBezTo>
                    <a:pt x="5547836" y="23029"/>
                    <a:pt x="3496905" y="1716039"/>
                    <a:pt x="13822" y="1146649"/>
                  </a:cubicBezTo>
                  <a:lnTo>
                    <a:pt x="0" y="13884"/>
                  </a:lnTo>
                  <a:cubicBezTo>
                    <a:pt x="633265" y="4501"/>
                    <a:pt x="1901522" y="236"/>
                    <a:pt x="3313097" y="10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21" name="Freeform 20"/>
            <p:cNvSpPr/>
            <p:nvPr userDrawn="1"/>
          </p:nvSpPr>
          <p:spPr bwMode="auto">
            <a:xfrm rot="10800000">
              <a:off x="-31750" y="6010275"/>
              <a:ext cx="9193213" cy="947738"/>
            </a:xfrm>
            <a:custGeom>
              <a:avLst/>
              <a:gdLst>
                <a:gd name="connsiteX0" fmla="*/ 1348994 w 9195120"/>
                <a:gd name="connsiteY0" fmla="*/ 0 h 910490"/>
                <a:gd name="connsiteX1" fmla="*/ 9170068 w 9195120"/>
                <a:gd name="connsiteY1" fmla="*/ 4613 h 910490"/>
                <a:gd name="connsiteX2" fmla="*/ 9195120 w 9195120"/>
                <a:gd name="connsiteY2" fmla="*/ 247976 h 910490"/>
                <a:gd name="connsiteX3" fmla="*/ 0 w 9195120"/>
                <a:gd name="connsiteY3" fmla="*/ 807170 h 910490"/>
                <a:gd name="connsiteX4" fmla="*/ 0 w 9195120"/>
                <a:gd name="connsiteY4" fmla="*/ 6040 h 910490"/>
                <a:gd name="connsiteX5" fmla="*/ 1348994 w 9195120"/>
                <a:gd name="connsiteY5" fmla="*/ 0 h 910490"/>
                <a:gd name="connsiteX0" fmla="*/ 1436676 w 9195120"/>
                <a:gd name="connsiteY0" fmla="*/ 0 h 948068"/>
                <a:gd name="connsiteX1" fmla="*/ 9170068 w 9195120"/>
                <a:gd name="connsiteY1" fmla="*/ 42191 h 948068"/>
                <a:gd name="connsiteX2" fmla="*/ 9195120 w 9195120"/>
                <a:gd name="connsiteY2" fmla="*/ 285554 h 948068"/>
                <a:gd name="connsiteX3" fmla="*/ 0 w 9195120"/>
                <a:gd name="connsiteY3" fmla="*/ 844748 h 948068"/>
                <a:gd name="connsiteX4" fmla="*/ 0 w 9195120"/>
                <a:gd name="connsiteY4" fmla="*/ 43618 h 948068"/>
                <a:gd name="connsiteX5" fmla="*/ 1436676 w 9195120"/>
                <a:gd name="connsiteY5" fmla="*/ 0 h 948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95120" h="948068">
                  <a:moveTo>
                    <a:pt x="1436676" y="0"/>
                  </a:moveTo>
                  <a:lnTo>
                    <a:pt x="9170068" y="42191"/>
                  </a:lnTo>
                  <a:cubicBezTo>
                    <a:pt x="9170068" y="106611"/>
                    <a:pt x="9195120" y="221134"/>
                    <a:pt x="9195120" y="285554"/>
                  </a:cubicBezTo>
                  <a:cubicBezTo>
                    <a:pt x="5529112" y="-218219"/>
                    <a:pt x="3467636" y="1355225"/>
                    <a:pt x="0" y="844748"/>
                  </a:cubicBezTo>
                  <a:lnTo>
                    <a:pt x="0" y="43618"/>
                  </a:lnTo>
                  <a:lnTo>
                    <a:pt x="1436676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13" name="Freeform 12"/>
            <p:cNvSpPr/>
            <p:nvPr userDrawn="1"/>
          </p:nvSpPr>
          <p:spPr bwMode="auto">
            <a:xfrm>
              <a:off x="-36513" y="-26988"/>
              <a:ext cx="9215438" cy="1265238"/>
            </a:xfrm>
            <a:custGeom>
              <a:avLst/>
              <a:gdLst/>
              <a:ahLst/>
              <a:cxnLst/>
              <a:rect l="l" t="t" r="r" b="b"/>
              <a:pathLst>
                <a:path w="9214942" h="1265366">
                  <a:moveTo>
                    <a:pt x="3313097" y="10"/>
                  </a:moveTo>
                  <a:cubicBezTo>
                    <a:pt x="5602729" y="-358"/>
                    <a:pt x="8269435" y="9900"/>
                    <a:pt x="9214942" y="26246"/>
                  </a:cubicBezTo>
                  <a:lnTo>
                    <a:pt x="9214942" y="563267"/>
                  </a:lnTo>
                  <a:cubicBezTo>
                    <a:pt x="5547836" y="23029"/>
                    <a:pt x="3496905" y="1716039"/>
                    <a:pt x="13822" y="1146649"/>
                  </a:cubicBezTo>
                  <a:lnTo>
                    <a:pt x="0" y="13884"/>
                  </a:lnTo>
                  <a:cubicBezTo>
                    <a:pt x="633265" y="4501"/>
                    <a:pt x="1901522" y="236"/>
                    <a:pt x="3313097" y="10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14" name="Freeform 13"/>
            <p:cNvSpPr/>
            <p:nvPr userDrawn="1"/>
          </p:nvSpPr>
          <p:spPr bwMode="auto">
            <a:xfrm>
              <a:off x="-23813" y="-49213"/>
              <a:ext cx="9194801" cy="947738"/>
            </a:xfrm>
            <a:custGeom>
              <a:avLst/>
              <a:gdLst>
                <a:gd name="connsiteX0" fmla="*/ 1348994 w 9195120"/>
                <a:gd name="connsiteY0" fmla="*/ 0 h 910490"/>
                <a:gd name="connsiteX1" fmla="*/ 9170068 w 9195120"/>
                <a:gd name="connsiteY1" fmla="*/ 4613 h 910490"/>
                <a:gd name="connsiteX2" fmla="*/ 9195120 w 9195120"/>
                <a:gd name="connsiteY2" fmla="*/ 247976 h 910490"/>
                <a:gd name="connsiteX3" fmla="*/ 0 w 9195120"/>
                <a:gd name="connsiteY3" fmla="*/ 807170 h 910490"/>
                <a:gd name="connsiteX4" fmla="*/ 0 w 9195120"/>
                <a:gd name="connsiteY4" fmla="*/ 6040 h 910490"/>
                <a:gd name="connsiteX5" fmla="*/ 1348994 w 9195120"/>
                <a:gd name="connsiteY5" fmla="*/ 0 h 910490"/>
                <a:gd name="connsiteX0" fmla="*/ 1436676 w 9195120"/>
                <a:gd name="connsiteY0" fmla="*/ 0 h 948068"/>
                <a:gd name="connsiteX1" fmla="*/ 9170068 w 9195120"/>
                <a:gd name="connsiteY1" fmla="*/ 42191 h 948068"/>
                <a:gd name="connsiteX2" fmla="*/ 9195120 w 9195120"/>
                <a:gd name="connsiteY2" fmla="*/ 285554 h 948068"/>
                <a:gd name="connsiteX3" fmla="*/ 0 w 9195120"/>
                <a:gd name="connsiteY3" fmla="*/ 844748 h 948068"/>
                <a:gd name="connsiteX4" fmla="*/ 0 w 9195120"/>
                <a:gd name="connsiteY4" fmla="*/ 43618 h 948068"/>
                <a:gd name="connsiteX5" fmla="*/ 1436676 w 9195120"/>
                <a:gd name="connsiteY5" fmla="*/ 0 h 948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95120" h="948068">
                  <a:moveTo>
                    <a:pt x="1436676" y="0"/>
                  </a:moveTo>
                  <a:lnTo>
                    <a:pt x="9170068" y="42191"/>
                  </a:lnTo>
                  <a:cubicBezTo>
                    <a:pt x="9170068" y="106611"/>
                    <a:pt x="9195120" y="221134"/>
                    <a:pt x="9195120" y="285554"/>
                  </a:cubicBezTo>
                  <a:cubicBezTo>
                    <a:pt x="5529112" y="-218219"/>
                    <a:pt x="3467636" y="1355225"/>
                    <a:pt x="0" y="844748"/>
                  </a:cubicBezTo>
                  <a:lnTo>
                    <a:pt x="0" y="43618"/>
                  </a:lnTo>
                  <a:lnTo>
                    <a:pt x="1436676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</p:grpSp>
      <p:sp>
        <p:nvSpPr>
          <p:cNvPr id="1027" name="Title Placeholder 1"/>
          <p:cNvSpPr>
            <a:spLocks noGrp="1"/>
          </p:cNvSpPr>
          <p:nvPr userDrawn="1"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 userDrawn="1"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27B494-2F53-42F0-BB27-3E0536DAD6BF}" type="datetimeFigureOut">
              <a:rPr lang="en-GB"/>
              <a:pPr>
                <a:defRPr/>
              </a:pPr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A48AF1F-E807-41A2-B710-20D21AF22C3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png"/><Relationship Id="rId4" Type="http://schemas.openxmlformats.org/officeDocument/2006/relationships/oleObject" Target="../embeddings/Microsoft_Excel_97-2003_Worksheet1.xls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ationmagazine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Business Waves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11288" y="3429000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Your </a:t>
            </a:r>
            <a:r>
              <a:rPr lang="en-GB" dirty="0"/>
              <a:t>n</a:t>
            </a:r>
            <a:r>
              <a:rPr lang="en-GB" dirty="0" smtClean="0"/>
              <a:t>ame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latin typeface="Arial" panose="020B0604020202020204" pitchFamily="34" charset="0"/>
                <a:cs typeface="Arial" panose="020B0604020202020204" pitchFamily="34" charset="0"/>
              </a:rPr>
              <a:t>Example Bullet Point Slide</a:t>
            </a:r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1663700"/>
            <a:ext cx="8229600" cy="4368800"/>
          </a:xfrm>
        </p:spPr>
        <p:txBody>
          <a:bodyPr/>
          <a:lstStyle/>
          <a:p>
            <a:pPr eaLnBrk="1" hangingPunct="1"/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Bullet point</a:t>
            </a:r>
          </a:p>
          <a:p>
            <a:pPr eaLnBrk="1" hangingPunct="1"/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Bullet point</a:t>
            </a:r>
          </a:p>
          <a:p>
            <a:pPr lvl="1" eaLnBrk="1" hangingPunct="1"/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Sub Bullet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Sample Chart</a:t>
            </a:r>
            <a:endParaRPr lang="en-GB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147" name="Content Placeholder 3"/>
          <p:cNvGraphicFramePr>
            <a:graphicFrameLocks noGrp="1"/>
          </p:cNvGraphicFramePr>
          <p:nvPr>
            <p:ph idx="1"/>
          </p:nvPr>
        </p:nvGraphicFramePr>
        <p:xfrm>
          <a:off x="901700" y="1790700"/>
          <a:ext cx="7340600" cy="3944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r:id="rId4" imgW="7340220" imgH="3944454" progId="Excel.Chart.8">
                  <p:embed/>
                </p:oleObj>
              </mc:Choice>
              <mc:Fallback>
                <p:oleObj r:id="rId4" imgW="7340220" imgH="3944454" progId="Excel.Chart.8">
                  <p:embed/>
                  <p:pic>
                    <p:nvPicPr>
                      <p:cNvPr id="0" name="Content Placeholder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1700" y="1790700"/>
                        <a:ext cx="7340600" cy="3944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latin typeface="Arial" panose="020B0604020202020204" pitchFamily="34" charset="0"/>
                <a:cs typeface="Arial" panose="020B0604020202020204" pitchFamily="34" charset="0"/>
              </a:rPr>
              <a:t>Colour scheme</a:t>
            </a:r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571875" y="2863850"/>
            <a:ext cx="827088" cy="6111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648200" y="2863850"/>
            <a:ext cx="827088" cy="6111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2519363" y="4478338"/>
            <a:ext cx="827087" cy="611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3587750" y="4478338"/>
            <a:ext cx="827088" cy="61118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4656138" y="4478338"/>
            <a:ext cx="827087" cy="6111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5726113" y="4478338"/>
            <a:ext cx="827087" cy="61118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5708650" y="2863850"/>
            <a:ext cx="827088" cy="61118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503488" y="2863850"/>
            <a:ext cx="827087" cy="6111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2284413" y="2224088"/>
            <a:ext cx="1266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latin typeface="Arial" panose="020B0604020202020204" pitchFamily="34" charset="0"/>
              </a:rPr>
              <a:t>Background</a:t>
            </a:r>
            <a:endParaRPr lang="en-US" altLang="en-US" sz="1600">
              <a:latin typeface="Arial" panose="020B0604020202020204" pitchFamily="34" charset="0"/>
            </a:endParaRP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3602038" y="2101850"/>
            <a:ext cx="7715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latin typeface="Arial" panose="020B0604020202020204" pitchFamily="34" charset="0"/>
              </a:rPr>
              <a:t>Text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latin typeface="Arial" panose="020B0604020202020204" pitchFamily="34" charset="0"/>
              </a:rPr>
              <a:t>Lines</a:t>
            </a:r>
            <a:endParaRPr lang="en-US" altLang="en-US" sz="1600">
              <a:latin typeface="Arial" panose="020B0604020202020204" pitchFamily="34" charset="0"/>
            </a:endParaRP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4552950" y="2224088"/>
            <a:ext cx="10175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latin typeface="Arial" panose="020B0604020202020204" pitchFamily="34" charset="0"/>
              </a:rPr>
              <a:t>Shadows</a:t>
            </a:r>
            <a:endParaRPr lang="en-US" altLang="en-US" sz="1600">
              <a:latin typeface="Arial" panose="020B0604020202020204" pitchFamily="34" charset="0"/>
            </a:endParaRP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5832475" y="2101850"/>
            <a:ext cx="5794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latin typeface="Arial" panose="020B0604020202020204" pitchFamily="34" charset="0"/>
              </a:rPr>
              <a:t>Title</a:t>
            </a:r>
            <a:br>
              <a:rPr lang="en-GB" altLang="en-US" sz="1600">
                <a:latin typeface="Arial" panose="020B0604020202020204" pitchFamily="34" charset="0"/>
              </a:rPr>
            </a:br>
            <a:r>
              <a:rPr lang="en-GB" altLang="en-US" sz="1600">
                <a:latin typeface="Arial" panose="020B0604020202020204" pitchFamily="34" charset="0"/>
              </a:rPr>
              <a:t>Text</a:t>
            </a:r>
            <a:endParaRPr lang="en-US" altLang="en-US" sz="1600">
              <a:latin typeface="Arial" panose="020B0604020202020204" pitchFamily="34" charset="0"/>
            </a:endParaRP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2662238" y="3838575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latin typeface="Arial" panose="020B0604020202020204" pitchFamily="34" charset="0"/>
              </a:rPr>
              <a:t>Fills</a:t>
            </a:r>
            <a:endParaRPr lang="en-US" altLang="en-US" sz="1600">
              <a:latin typeface="Arial" panose="020B0604020202020204" pitchFamily="34" charset="0"/>
            </a:endParaRP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3608388" y="3838575"/>
            <a:ext cx="8048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latin typeface="Arial" panose="020B0604020202020204" pitchFamily="34" charset="0"/>
              </a:rPr>
              <a:t>Accent</a:t>
            </a:r>
            <a:endParaRPr lang="en-US" altLang="en-US" sz="1600">
              <a:latin typeface="Arial" panose="020B0604020202020204" pitchFamily="34" charset="0"/>
            </a:endParaRP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4543425" y="3716338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latin typeface="Arial" panose="020B0604020202020204" pitchFamily="34" charset="0"/>
              </a:rPr>
              <a:t>Accent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latin typeface="Arial" panose="020B0604020202020204" pitchFamily="34" charset="0"/>
              </a:rPr>
              <a:t>Hyperlink</a:t>
            </a:r>
            <a:endParaRPr lang="en-US" altLang="en-US" sz="1600">
              <a:latin typeface="Arial" panose="020B0604020202020204" pitchFamily="34" charset="0"/>
            </a:endParaRP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5624513" y="3714750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latin typeface="Arial" panose="020B0604020202020204" pitchFamily="34" charset="0"/>
              </a:rPr>
              <a:t>Followed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latin typeface="Arial" panose="020B0604020202020204" pitchFamily="34" charset="0"/>
              </a:rPr>
              <a:t>Hyperlink</a:t>
            </a:r>
            <a:endParaRPr lang="en-US" altLang="en-US" sz="16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latin typeface="Arial" panose="020B0604020202020204" pitchFamily="34" charset="0"/>
                <a:cs typeface="Arial" panose="020B0604020202020204" pitchFamily="34" charset="0"/>
              </a:rPr>
              <a:t>Picture slide</a:t>
            </a:r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27488" cy="4525963"/>
          </a:xfrm>
        </p:spPr>
        <p:txBody>
          <a:bodyPr/>
          <a:lstStyle/>
          <a:p>
            <a:pPr eaLnBrk="1" hangingPunct="1"/>
            <a:r>
              <a:rPr lang="en-GB" altLang="en-US" smtClean="0">
                <a:latin typeface="Arial" panose="020B0604020202020204" pitchFamily="34" charset="0"/>
                <a:cs typeface="Arial" panose="020B0604020202020204" pitchFamily="34" charset="0"/>
              </a:rPr>
              <a:t>Bullet 1</a:t>
            </a:r>
          </a:p>
          <a:p>
            <a:pPr eaLnBrk="1" hangingPunct="1"/>
            <a:r>
              <a:rPr lang="en-GB" altLang="en-US" smtClean="0">
                <a:latin typeface="Arial" panose="020B0604020202020204" pitchFamily="34" charset="0"/>
                <a:cs typeface="Arial" panose="020B0604020202020204" pitchFamily="34" charset="0"/>
              </a:rPr>
              <a:t>Bullet 2</a:t>
            </a:r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20" name="Picture 4" descr="IMG_92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213" y="2205038"/>
            <a:ext cx="3097212" cy="3852862"/>
          </a:xfrm>
          <a:prstGeom prst="rect">
            <a:avLst/>
          </a:prstGeom>
          <a:solidFill>
            <a:schemeClr val="tx1"/>
          </a:solidFill>
          <a:ln w="5715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latin typeface="Arial" panose="020B0604020202020204" pitchFamily="34" charset="0"/>
                <a:cs typeface="Arial" panose="020B0604020202020204" pitchFamily="34" charset="0"/>
              </a:rPr>
              <a:t>Use of templates</a:t>
            </a:r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150938" y="1711325"/>
            <a:ext cx="6950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>
                <a:latin typeface="Arial" panose="020B0604020202020204" pitchFamily="34" charset="0"/>
              </a:rPr>
              <a:t>You are free to use these templates for your personal and business presentations.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1150938" y="3140075"/>
            <a:ext cx="3409950" cy="225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>
                <a:latin typeface="Arial" panose="020B0604020202020204" pitchFamily="34" charset="0"/>
              </a:rPr>
              <a:t>Do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>
                <a:latin typeface="Arial" panose="020B0604020202020204" pitchFamily="34" charset="0"/>
              </a:rPr>
              <a:t>Use these templates for your presentations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>
                <a:latin typeface="Arial" panose="020B0604020202020204" pitchFamily="34" charset="0"/>
              </a:rPr>
              <a:t>Display your presentation on a web site provided that it is not for the purpose of downloading the template.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sz="1400">
                <a:latin typeface="Arial" panose="020B0604020202020204" pitchFamily="34" charset="0"/>
              </a:rPr>
              <a:t>If you like these templates, we would always appreciate a link back to our website.  Many thanks.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4495800" y="3140075"/>
            <a:ext cx="3640138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>
                <a:latin typeface="Arial" panose="020B0604020202020204" pitchFamily="34" charset="0"/>
              </a:rPr>
              <a:t>Don’t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latin typeface="Arial" panose="020B0604020202020204" pitchFamily="34" charset="0"/>
              </a:rPr>
              <a:t>Resell or distribute these templates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latin typeface="Arial" panose="020B0604020202020204" pitchFamily="34" charset="0"/>
              </a:rPr>
              <a:t>Put these templates on a website for download.  This includes uploading them onto file sharing networks like Slideshare, Myspace, Facebook, bit torrent etc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latin typeface="Arial" panose="020B0604020202020204" pitchFamily="34" charset="0"/>
              </a:rPr>
              <a:t>Pass off any of our created content as your own work</a:t>
            </a:r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1042988" y="5422900"/>
            <a:ext cx="7164387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lvl="1" algn="ctr" eaLnBrk="1" hangingPunct="1">
              <a:lnSpc>
                <a:spcPct val="90000"/>
              </a:lnSpc>
              <a:buClr>
                <a:schemeClr val="accent1"/>
              </a:buClr>
              <a:buFontTx/>
              <a:buNone/>
            </a:pPr>
            <a:r>
              <a:rPr lang="en-GB" altLang="en-US" sz="2000" b="1">
                <a:latin typeface="Arial" panose="020B0604020202020204" pitchFamily="34" charset="0"/>
              </a:rPr>
              <a:t>You can find many more free PowerPoint templates on the Presentation Magazine website </a:t>
            </a:r>
            <a:r>
              <a:rPr lang="en-GB" altLang="en-US" sz="2000" b="1">
                <a:solidFill>
                  <a:srgbClr val="6097E1"/>
                </a:solidFill>
                <a:latin typeface="Arial" panose="020B0604020202020204" pitchFamily="34" charset="0"/>
                <a:hlinkClick r:id="rId3"/>
              </a:rPr>
              <a:t>www.presentationmagazine.com</a:t>
            </a:r>
            <a:r>
              <a:rPr lang="en-GB" altLang="en-US" sz="2000" b="1">
                <a:latin typeface="Arial" panose="020B0604020202020204" pitchFamily="34" charset="0"/>
              </a:rPr>
              <a:t>  </a:t>
            </a:r>
            <a:endParaRPr lang="en-US" altLang="en-US" sz="2000" b="1">
              <a:latin typeface="Arial" panose="020B0604020202020204" pitchFamily="34" charset="0"/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1150938" y="2608263"/>
            <a:ext cx="69262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400">
                <a:latin typeface="Arial" panose="020B0604020202020204" pitchFamily="34" charset="0"/>
              </a:rPr>
              <a:t>We have put a lot of work into developing all these templates and retain the copyright in them.  You can use them freely providing that you do not redistribute or sell them.</a:t>
            </a:r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1558</TotalTime>
  <Words>197</Words>
  <Application>Microsoft Office PowerPoint</Application>
  <PresentationFormat>On-screen Show (4:3)</PresentationFormat>
  <Paragraphs>38</Paragraphs>
  <Slides>6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Microsoft Excel Chart</vt:lpstr>
      <vt:lpstr>Business Waves</vt:lpstr>
      <vt:lpstr>Example Bullet Point Slide</vt:lpstr>
      <vt:lpstr>Sample Chart</vt:lpstr>
      <vt:lpstr>Colour scheme</vt:lpstr>
      <vt:lpstr>Picture slide</vt:lpstr>
      <vt:lpstr>Use of templates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waves PowerPoint Presentation</dc:title>
  <dc:creator>Amy Pearce</dc:creator>
  <cp:lastModifiedBy>zamani</cp:lastModifiedBy>
  <cp:revision>9</cp:revision>
  <dcterms:created xsi:type="dcterms:W3CDTF">2011-04-27T14:44:38Z</dcterms:created>
  <dcterms:modified xsi:type="dcterms:W3CDTF">2016-04-18T08:25:57Z</dcterms:modified>
</cp:coreProperties>
</file>