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662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A314D9-29FA-4563-925B-1694F51066C9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0272546-8B39-4062-A608-DF2FF6F47F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6390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3C0F20-9596-485F-8120-9BD08F24AFDF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5384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1FD353-31E0-4948-93B4-F40CB6071C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93093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D04152D-B83B-42C5-BF81-195A356F83AA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96768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41946EE-2455-4CB6-8303-E6F878A67BCD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33662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50838" y="260350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574" y="316430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414" y="1038941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78C05-A1AC-4F84-A702-0980724A0FA6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4E7884-97A1-4CB7-A84A-8AB4E9607C4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307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B1142-916F-4119-812B-D28697F7DD9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B5EDA-921E-4952-B8D6-36C3423677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802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AF5F0-740D-413D-8A8B-EC8812B30F0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18D2D-B340-42D4-8F80-677DE7D5C9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451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B64A-EC51-451E-800B-D191BFECFCED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6AB2-396E-4B3C-93F1-5B9C5FC0C23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742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F7682-F776-43CF-B056-718D2E2528FC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C70A8-8DB0-4BE7-B4D5-87DF66931FB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796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0A332-2DE8-4061-A602-70AA0CE1F16C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1F95-034E-49CE-B3B4-76DAC22C10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112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25EB3-B82A-4F32-8CE4-0FF273DE4D1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F670-1C5A-4F8A-BB47-F4FEBDEABD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968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C78BB-1357-4CB9-90F5-E589025AE425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890B7-C49B-4A7C-9238-13BF3D6BA4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903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F5F4-628A-474F-AD7B-6D76DA0AF2D8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0AD2-9AB4-45CF-8146-803A000F676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863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37849-8B44-4839-B227-F461E6436CFF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6C25-39F2-478C-B203-6CB523401B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144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9586E-6ED2-4BC8-B417-0D8CA76FAD24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5AAE-E3F6-46A7-AA9F-C53456DF1E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670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0841D2-1520-4668-A06C-13CB0A944DA5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DB104-3059-454F-966A-C4794DD6C4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0"/>
            <a:ext cx="19192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12788" y="315913"/>
            <a:ext cx="7772400" cy="722312"/>
          </a:xfrm>
        </p:spPr>
        <p:txBody>
          <a:bodyPr/>
          <a:lstStyle/>
          <a:p>
            <a:r>
              <a:rPr lang="en-GB" altLang="en-US" smtClean="0"/>
              <a:t>PowerPoint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58900" y="1038225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02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879921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197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PowerPoint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12</cp:revision>
  <dcterms:created xsi:type="dcterms:W3CDTF">2011-07-11T11:56:50Z</dcterms:created>
  <dcterms:modified xsi:type="dcterms:W3CDTF">2016-04-18T08:11:35Z</dcterms:modified>
</cp:coreProperties>
</file>