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59" r:id="rId3"/>
    <p:sldId id="267" r:id="rId4"/>
    <p:sldId id="261" r:id="rId5"/>
    <p:sldId id="262" r:id="rId6"/>
    <p:sldId id="268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C9F0"/>
    <a:srgbClr val="02307C"/>
    <a:srgbClr val="0347B5"/>
    <a:srgbClr val="0350D1"/>
    <a:srgbClr val="00117E"/>
    <a:srgbClr val="0000CC"/>
    <a:srgbClr val="4343FF"/>
    <a:srgbClr val="E5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41" autoAdjust="0"/>
    <p:restoredTop sz="90929"/>
  </p:normalViewPr>
  <p:slideViewPr>
    <p:cSldViewPr snapToGrid="0">
      <p:cViewPr varScale="1">
        <p:scale>
          <a:sx n="85" d="100"/>
          <a:sy n="85" d="100"/>
        </p:scale>
        <p:origin x="-7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-3584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3CBCCAA-81AE-4730-9A76-0855254A9C78}" type="datetime1">
              <a:rPr lang="en-US" altLang="en-US"/>
              <a:pPr>
                <a:defRPr/>
              </a:pPr>
              <a:t>2/22/2015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26A43F2-F71F-4E6E-BA6D-432C9911DA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920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1D651AF-0FA5-47B7-8974-B06F77F72E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33377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4D8CF5C-1EE2-404A-A339-C83E087FCE70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797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A985D1C-A11A-4991-9BDF-C70283044DE2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404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322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3AFC597-8867-4C75-A0A8-A512D2FAE226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697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5A14053-8058-41E5-980C-EBAF26B585CE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262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1F04C26-81B2-48D4-A7CA-8ED30C8C3384}" type="slidenum">
              <a:rPr lang="en-GB" altLang="en-US"/>
              <a:pPr algn="r" eaLnBrk="1" hangingPunct="1"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432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05FED0B-74D8-4855-95EA-497CADDBB521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415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9C1913B-98D9-40E0-BD29-53EA088382AD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749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699B811-4E13-4EDF-B4F1-288066D50A77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61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IMG_016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1925"/>
            <a:ext cx="7772400" cy="1143000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466850"/>
            <a:ext cx="6400800" cy="682625"/>
          </a:xfrm>
        </p:spPr>
        <p:txBody>
          <a:bodyPr/>
          <a:lstStyle>
            <a:lvl1pPr marL="0" indent="0" algn="ctr">
              <a:buFontTx/>
              <a:buNone/>
              <a:defRPr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79B566A2-516A-4E06-ADC8-BE674CF1E2A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4848430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73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2150" y="2427288"/>
            <a:ext cx="7775575" cy="1000125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37677504-BBCC-48E4-93D5-45596F71CBB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1479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39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6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81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519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IMG_0161-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4050"/>
            <a:ext cx="8285163" cy="620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68313" y="1567865"/>
            <a:ext cx="8216900" cy="4551362"/>
          </a:xfrm>
          <a:noFill/>
          <a:ln>
            <a:noFill/>
          </a:ln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42CE5B2A-0E2A-4AB1-940C-A280AE0E0B7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2434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124553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25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IMG_0161-2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4050"/>
            <a:ext cx="8285163" cy="620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835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83563" cy="484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76" r:id="rId3"/>
    <p:sldLayoutId id="2147483677" r:id="rId4"/>
    <p:sldLayoutId id="2147483678" r:id="rId5"/>
    <p:sldLayoutId id="2147483679" r:id="rId6"/>
    <p:sldLayoutId id="2147483684" r:id="rId7"/>
    <p:sldLayoutId id="2147483680" r:id="rId8"/>
    <p:sldLayoutId id="2147483681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Autumn leaves template</a:t>
            </a:r>
          </a:p>
        </p:txBody>
      </p:sp>
      <p:sp>
        <p:nvSpPr>
          <p:cNvPr id="7171" name="Rectangle 11"/>
          <p:cNvSpPr>
            <a:spLocks noChangeArrowheads="1"/>
          </p:cNvSpPr>
          <p:nvPr/>
        </p:nvSpPr>
        <p:spPr bwMode="auto">
          <a:xfrm>
            <a:off x="692150" y="5237163"/>
            <a:ext cx="777557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buFontTx/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354013"/>
            <a:ext cx="8228013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 Example bullet point slide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9575"/>
            <a:ext cx="8258175" cy="484505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3884613" y="2787650"/>
            <a:ext cx="827087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4960938" y="2787650"/>
            <a:ext cx="827087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2832100" y="4402138"/>
            <a:ext cx="827088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3900488" y="4402138"/>
            <a:ext cx="827087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4968875" y="4402138"/>
            <a:ext cx="827088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6038850" y="4402138"/>
            <a:ext cx="827088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72" name="Rectangle 9"/>
          <p:cNvSpPr>
            <a:spLocks noChangeArrowheads="1"/>
          </p:cNvSpPr>
          <p:nvPr/>
        </p:nvSpPr>
        <p:spPr bwMode="auto">
          <a:xfrm>
            <a:off x="6021388" y="2787650"/>
            <a:ext cx="827087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73" name="Rectangle 10"/>
          <p:cNvSpPr>
            <a:spLocks noChangeArrowheads="1"/>
          </p:cNvSpPr>
          <p:nvPr/>
        </p:nvSpPr>
        <p:spPr bwMode="auto">
          <a:xfrm>
            <a:off x="2816225" y="2787650"/>
            <a:ext cx="827088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274" name="Text Box 11"/>
          <p:cNvSpPr txBox="1">
            <a:spLocks noChangeArrowheads="1"/>
          </p:cNvSpPr>
          <p:nvPr/>
        </p:nvSpPr>
        <p:spPr bwMode="auto">
          <a:xfrm>
            <a:off x="2597150" y="2147888"/>
            <a:ext cx="1268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75" name="Text Box 12"/>
          <p:cNvSpPr txBox="1">
            <a:spLocks noChangeArrowheads="1"/>
          </p:cNvSpPr>
          <p:nvPr/>
        </p:nvSpPr>
        <p:spPr bwMode="auto">
          <a:xfrm>
            <a:off x="3914775" y="2025650"/>
            <a:ext cx="7715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76" name="Text Box 13"/>
          <p:cNvSpPr txBox="1">
            <a:spLocks noChangeArrowheads="1"/>
          </p:cNvSpPr>
          <p:nvPr/>
        </p:nvSpPr>
        <p:spPr bwMode="auto">
          <a:xfrm>
            <a:off x="4864100" y="2147888"/>
            <a:ext cx="10207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77" name="Text Box 14"/>
          <p:cNvSpPr txBox="1">
            <a:spLocks noChangeArrowheads="1"/>
          </p:cNvSpPr>
          <p:nvPr/>
        </p:nvSpPr>
        <p:spPr bwMode="auto">
          <a:xfrm>
            <a:off x="6145213" y="2025650"/>
            <a:ext cx="5794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78" name="Text Box 15"/>
          <p:cNvSpPr txBox="1">
            <a:spLocks noChangeArrowheads="1"/>
          </p:cNvSpPr>
          <p:nvPr/>
        </p:nvSpPr>
        <p:spPr bwMode="auto">
          <a:xfrm>
            <a:off x="3101975" y="3762375"/>
            <a:ext cx="5461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79" name="Text Box 16"/>
          <p:cNvSpPr txBox="1">
            <a:spLocks noChangeArrowheads="1"/>
          </p:cNvSpPr>
          <p:nvPr/>
        </p:nvSpPr>
        <p:spPr bwMode="auto">
          <a:xfrm>
            <a:off x="3905250" y="3762375"/>
            <a:ext cx="804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80" name="Text Box 17"/>
          <p:cNvSpPr txBox="1">
            <a:spLocks noChangeArrowheads="1"/>
          </p:cNvSpPr>
          <p:nvPr/>
        </p:nvSpPr>
        <p:spPr bwMode="auto">
          <a:xfrm>
            <a:off x="4983163" y="3640138"/>
            <a:ext cx="1031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81" name="Text Box 18"/>
          <p:cNvSpPr txBox="1">
            <a:spLocks noChangeArrowheads="1"/>
          </p:cNvSpPr>
          <p:nvPr/>
        </p:nvSpPr>
        <p:spPr bwMode="auto">
          <a:xfrm>
            <a:off x="6064250" y="3638550"/>
            <a:ext cx="1031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11282" name="Rectangle 21"/>
          <p:cNvSpPr>
            <a:spLocks noGrp="1" noChangeArrowheads="1"/>
          </p:cNvSpPr>
          <p:nvPr>
            <p:ph type="title" idx="4294967295"/>
          </p:nvPr>
        </p:nvSpPr>
        <p:spPr>
          <a:xfrm>
            <a:off x="488950" y="274638"/>
            <a:ext cx="8178800" cy="1143000"/>
          </a:xfrm>
        </p:spPr>
        <p:txBody>
          <a:bodyPr/>
          <a:lstStyle/>
          <a:p>
            <a:r>
              <a:rPr lang="en-US" altLang="en-US" smtClean="0"/>
              <a:t>Colour Scheme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Sample Graph (3 colours)</a:t>
            </a:r>
            <a:endParaRPr lang="en-US" altLang="en-US" smtClean="0"/>
          </a:p>
        </p:txBody>
      </p:sp>
      <p:graphicFrame>
        <p:nvGraphicFramePr>
          <p:cNvPr id="13315" name="Object 2"/>
          <p:cNvGraphicFramePr>
            <a:graphicFrameLocks noChangeAspect="1"/>
          </p:cNvGraphicFramePr>
          <p:nvPr/>
        </p:nvGraphicFramePr>
        <p:xfrm>
          <a:off x="1387475" y="1828800"/>
          <a:ext cx="6726238" cy="373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Chart" r:id="rId4" imgW="8293100" imgH="4610100" progId="MSGraph.Chart.8">
                  <p:embed followColorScheme="full"/>
                </p:oleObj>
              </mc:Choice>
              <mc:Fallback>
                <p:oleObj name="Chart" r:id="rId4" imgW="8293100" imgH="4610100" progId="MSGraph.Chart.8">
                  <p:embed followColorScheme="full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7475" y="1828800"/>
                        <a:ext cx="6726238" cy="373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accent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57238" y="1552575"/>
            <a:ext cx="5018087" cy="4845050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5364" name="Picture 6" descr="IMG_0161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850" y="1514475"/>
            <a:ext cx="2308225" cy="27368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tx1"/>
                </a:solidFill>
              </a:rPr>
              <a:t>Process Flow</a:t>
            </a:r>
            <a:endParaRPr lang="en-US" altLang="en-US" smtClean="0">
              <a:solidFill>
                <a:schemeClr val="tx1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731838" y="3328988"/>
            <a:ext cx="1376362" cy="2354262"/>
          </a:xfrm>
          <a:prstGeom prst="rect">
            <a:avLst/>
          </a:prstGeom>
          <a:solidFill>
            <a:srgbClr val="748ED6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266950" y="3328988"/>
            <a:ext cx="1376363" cy="2354262"/>
          </a:xfrm>
          <a:prstGeom prst="rect">
            <a:avLst/>
          </a:prstGeom>
          <a:solidFill>
            <a:srgbClr val="00919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776663" y="3328988"/>
            <a:ext cx="1376362" cy="2354262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284788" y="3328988"/>
            <a:ext cx="1376362" cy="2354262"/>
          </a:xfrm>
          <a:prstGeom prst="rect">
            <a:avLst/>
          </a:prstGeom>
          <a:solidFill>
            <a:srgbClr val="FFAB5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6796088" y="3328988"/>
            <a:ext cx="1376362" cy="2354262"/>
          </a:xfrm>
          <a:prstGeom prst="rect">
            <a:avLst/>
          </a:prstGeom>
          <a:solidFill>
            <a:srgbClr val="FFC99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7416" name="Freeform 8"/>
          <p:cNvSpPr>
            <a:spLocks/>
          </p:cNvSpPr>
          <p:nvPr/>
        </p:nvSpPr>
        <p:spPr bwMode="auto">
          <a:xfrm>
            <a:off x="2266950" y="1855788"/>
            <a:ext cx="1854200" cy="1270000"/>
          </a:xfrm>
          <a:custGeom>
            <a:avLst/>
            <a:gdLst>
              <a:gd name="T0" fmla="*/ 1616075 w 1168"/>
              <a:gd name="T1" fmla="*/ 323850 h 800"/>
              <a:gd name="T2" fmla="*/ 1371600 w 1168"/>
              <a:gd name="T3" fmla="*/ 0 h 800"/>
              <a:gd name="T4" fmla="*/ 0 w 1168"/>
              <a:gd name="T5" fmla="*/ 0 h 800"/>
              <a:gd name="T6" fmla="*/ 244475 w 1168"/>
              <a:gd name="T7" fmla="*/ 323850 h 800"/>
              <a:gd name="T8" fmla="*/ 482600 w 1168"/>
              <a:gd name="T9" fmla="*/ 635000 h 800"/>
              <a:gd name="T10" fmla="*/ 244475 w 1168"/>
              <a:gd name="T11" fmla="*/ 946150 h 800"/>
              <a:gd name="T12" fmla="*/ 0 w 1168"/>
              <a:gd name="T13" fmla="*/ 1270000 h 800"/>
              <a:gd name="T14" fmla="*/ 1371600 w 1168"/>
              <a:gd name="T15" fmla="*/ 1270000 h 800"/>
              <a:gd name="T16" fmla="*/ 1616075 w 1168"/>
              <a:gd name="T17" fmla="*/ 946150 h 800"/>
              <a:gd name="T18" fmla="*/ 1854200 w 1168"/>
              <a:gd name="T19" fmla="*/ 635000 h 800"/>
              <a:gd name="T20" fmla="*/ 1616075 w 1168"/>
              <a:gd name="T21" fmla="*/ 323850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8"/>
              <a:gd name="T34" fmla="*/ 0 h 800"/>
              <a:gd name="T35" fmla="*/ 1168 w 1168"/>
              <a:gd name="T36" fmla="*/ 800 h 8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00919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17" name="Freeform 9"/>
          <p:cNvSpPr>
            <a:spLocks/>
          </p:cNvSpPr>
          <p:nvPr/>
        </p:nvSpPr>
        <p:spPr bwMode="auto">
          <a:xfrm>
            <a:off x="731838" y="1855788"/>
            <a:ext cx="1898650" cy="1270000"/>
          </a:xfrm>
          <a:custGeom>
            <a:avLst/>
            <a:gdLst>
              <a:gd name="T0" fmla="*/ 1660525 w 1196"/>
              <a:gd name="T1" fmla="*/ 323850 h 800"/>
              <a:gd name="T2" fmla="*/ 1416050 w 1196"/>
              <a:gd name="T3" fmla="*/ 0 h 800"/>
              <a:gd name="T4" fmla="*/ 0 w 1196"/>
              <a:gd name="T5" fmla="*/ 0 h 800"/>
              <a:gd name="T6" fmla="*/ 0 w 1196"/>
              <a:gd name="T7" fmla="*/ 1270000 h 800"/>
              <a:gd name="T8" fmla="*/ 1416050 w 1196"/>
              <a:gd name="T9" fmla="*/ 1270000 h 800"/>
              <a:gd name="T10" fmla="*/ 1660525 w 1196"/>
              <a:gd name="T11" fmla="*/ 946150 h 800"/>
              <a:gd name="T12" fmla="*/ 1898650 w 1196"/>
              <a:gd name="T13" fmla="*/ 635000 h 800"/>
              <a:gd name="T14" fmla="*/ 1660525 w 1196"/>
              <a:gd name="T15" fmla="*/ 323850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96"/>
              <a:gd name="T25" fmla="*/ 0 h 800"/>
              <a:gd name="T26" fmla="*/ 1196 w 1196"/>
              <a:gd name="T27" fmla="*/ 800 h 8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rgbClr val="748ED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18" name="Freeform 10"/>
          <p:cNvSpPr>
            <a:spLocks/>
          </p:cNvSpPr>
          <p:nvPr/>
        </p:nvSpPr>
        <p:spPr bwMode="auto">
          <a:xfrm>
            <a:off x="3776663" y="1855788"/>
            <a:ext cx="1854200" cy="1270000"/>
          </a:xfrm>
          <a:custGeom>
            <a:avLst/>
            <a:gdLst>
              <a:gd name="T0" fmla="*/ 1616075 w 1168"/>
              <a:gd name="T1" fmla="*/ 323850 h 800"/>
              <a:gd name="T2" fmla="*/ 1371600 w 1168"/>
              <a:gd name="T3" fmla="*/ 0 h 800"/>
              <a:gd name="T4" fmla="*/ 0 w 1168"/>
              <a:gd name="T5" fmla="*/ 0 h 800"/>
              <a:gd name="T6" fmla="*/ 244475 w 1168"/>
              <a:gd name="T7" fmla="*/ 323850 h 800"/>
              <a:gd name="T8" fmla="*/ 482600 w 1168"/>
              <a:gd name="T9" fmla="*/ 635000 h 800"/>
              <a:gd name="T10" fmla="*/ 244475 w 1168"/>
              <a:gd name="T11" fmla="*/ 946150 h 800"/>
              <a:gd name="T12" fmla="*/ 0 w 1168"/>
              <a:gd name="T13" fmla="*/ 1270000 h 800"/>
              <a:gd name="T14" fmla="*/ 1371600 w 1168"/>
              <a:gd name="T15" fmla="*/ 1270000 h 800"/>
              <a:gd name="T16" fmla="*/ 1616075 w 1168"/>
              <a:gd name="T17" fmla="*/ 946150 h 800"/>
              <a:gd name="T18" fmla="*/ 1854200 w 1168"/>
              <a:gd name="T19" fmla="*/ 635000 h 800"/>
              <a:gd name="T20" fmla="*/ 1616075 w 1168"/>
              <a:gd name="T21" fmla="*/ 323850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8"/>
              <a:gd name="T34" fmla="*/ 0 h 800"/>
              <a:gd name="T35" fmla="*/ 1168 w 1168"/>
              <a:gd name="T36" fmla="*/ 800 h 8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99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19" name="Freeform 11"/>
          <p:cNvSpPr>
            <a:spLocks/>
          </p:cNvSpPr>
          <p:nvPr/>
        </p:nvSpPr>
        <p:spPr bwMode="auto">
          <a:xfrm>
            <a:off x="5284788" y="1855788"/>
            <a:ext cx="1857375" cy="1270000"/>
          </a:xfrm>
          <a:custGeom>
            <a:avLst/>
            <a:gdLst>
              <a:gd name="T0" fmla="*/ 1619250 w 1170"/>
              <a:gd name="T1" fmla="*/ 323850 h 800"/>
              <a:gd name="T2" fmla="*/ 1371600 w 1170"/>
              <a:gd name="T3" fmla="*/ 0 h 800"/>
              <a:gd name="T4" fmla="*/ 0 w 1170"/>
              <a:gd name="T5" fmla="*/ 0 h 800"/>
              <a:gd name="T6" fmla="*/ 247650 w 1170"/>
              <a:gd name="T7" fmla="*/ 323850 h 800"/>
              <a:gd name="T8" fmla="*/ 485775 w 1170"/>
              <a:gd name="T9" fmla="*/ 635000 h 800"/>
              <a:gd name="T10" fmla="*/ 247650 w 1170"/>
              <a:gd name="T11" fmla="*/ 946150 h 800"/>
              <a:gd name="T12" fmla="*/ 0 w 1170"/>
              <a:gd name="T13" fmla="*/ 1270000 h 800"/>
              <a:gd name="T14" fmla="*/ 1371600 w 1170"/>
              <a:gd name="T15" fmla="*/ 1270000 h 800"/>
              <a:gd name="T16" fmla="*/ 1619250 w 1170"/>
              <a:gd name="T17" fmla="*/ 946150 h 800"/>
              <a:gd name="T18" fmla="*/ 1857375 w 1170"/>
              <a:gd name="T19" fmla="*/ 635000 h 800"/>
              <a:gd name="T20" fmla="*/ 1619250 w 1170"/>
              <a:gd name="T21" fmla="*/ 323850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70"/>
              <a:gd name="T34" fmla="*/ 0 h 800"/>
              <a:gd name="T35" fmla="*/ 1170 w 1170"/>
              <a:gd name="T36" fmla="*/ 800 h 8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rgbClr val="FFAB57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20" name="Freeform 12"/>
          <p:cNvSpPr>
            <a:spLocks/>
          </p:cNvSpPr>
          <p:nvPr/>
        </p:nvSpPr>
        <p:spPr bwMode="auto">
          <a:xfrm>
            <a:off x="6796088" y="1855788"/>
            <a:ext cx="1854200" cy="1270000"/>
          </a:xfrm>
          <a:custGeom>
            <a:avLst/>
            <a:gdLst>
              <a:gd name="T0" fmla="*/ 1616075 w 1168"/>
              <a:gd name="T1" fmla="*/ 323850 h 800"/>
              <a:gd name="T2" fmla="*/ 1371600 w 1168"/>
              <a:gd name="T3" fmla="*/ 0 h 800"/>
              <a:gd name="T4" fmla="*/ 0 w 1168"/>
              <a:gd name="T5" fmla="*/ 0 h 800"/>
              <a:gd name="T6" fmla="*/ 244475 w 1168"/>
              <a:gd name="T7" fmla="*/ 323850 h 800"/>
              <a:gd name="T8" fmla="*/ 482600 w 1168"/>
              <a:gd name="T9" fmla="*/ 635000 h 800"/>
              <a:gd name="T10" fmla="*/ 244475 w 1168"/>
              <a:gd name="T11" fmla="*/ 946150 h 800"/>
              <a:gd name="T12" fmla="*/ 0 w 1168"/>
              <a:gd name="T13" fmla="*/ 1270000 h 800"/>
              <a:gd name="T14" fmla="*/ 1371600 w 1168"/>
              <a:gd name="T15" fmla="*/ 1270000 h 800"/>
              <a:gd name="T16" fmla="*/ 1616075 w 1168"/>
              <a:gd name="T17" fmla="*/ 946150 h 800"/>
              <a:gd name="T18" fmla="*/ 1854200 w 1168"/>
              <a:gd name="T19" fmla="*/ 635000 h 800"/>
              <a:gd name="T20" fmla="*/ 1616075 w 1168"/>
              <a:gd name="T21" fmla="*/ 323850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8"/>
              <a:gd name="T34" fmla="*/ 0 h 800"/>
              <a:gd name="T35" fmla="*/ 1168 w 1168"/>
              <a:gd name="T36" fmla="*/ 800 h 8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FFC99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2916238" y="2308225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1031875" y="2306638"/>
            <a:ext cx="89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4446588" y="2308225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5959475" y="2306638"/>
            <a:ext cx="628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7366000" y="2308225"/>
            <a:ext cx="1073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183563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Example of a table</a:t>
            </a:r>
            <a:endParaRPr lang="en-US" altLang="en-US" smtClean="0"/>
          </a:p>
        </p:txBody>
      </p:sp>
      <p:graphicFrame>
        <p:nvGraphicFramePr>
          <p:cNvPr id="19487" name="Group 31"/>
          <p:cNvGraphicFramePr>
            <a:graphicFrameLocks noGrp="1"/>
          </p:cNvGraphicFramePr>
          <p:nvPr/>
        </p:nvGraphicFramePr>
        <p:xfrm>
          <a:off x="1846263" y="1646238"/>
          <a:ext cx="5584825" cy="3495675"/>
        </p:xfrm>
        <a:graphic>
          <a:graphicData uri="http://schemas.openxmlformats.org/drawingml/2006/table">
            <a:tbl>
              <a:tblPr/>
              <a:tblGrid>
                <a:gridCol w="2792412"/>
                <a:gridCol w="2792413"/>
              </a:tblGrid>
              <a:tr h="5461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Title</a:t>
                      </a:r>
                      <a:endParaRPr kumimoji="0" lang="en-US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Title</a:t>
                      </a:r>
                      <a:endParaRPr kumimoji="0" lang="en-US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905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Data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Data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1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1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5" name="Text Box 29"/>
          <p:cNvSpPr txBox="1">
            <a:spLocks noChangeArrowheads="1"/>
          </p:cNvSpPr>
          <p:nvPr/>
        </p:nvSpPr>
        <p:spPr bwMode="auto">
          <a:xfrm>
            <a:off x="969963" y="5372100"/>
            <a:ext cx="7370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Note: </a:t>
            </a:r>
            <a:r>
              <a:rPr lang="en-GB" altLang="en-US" sz="1800">
                <a:cs typeface="Arial" panose="020B0604020202020204" pitchFamily="34" charset="0"/>
              </a:rPr>
              <a:t>PowerPoint does not allow you to have nice </a:t>
            </a:r>
            <a:br>
              <a:rPr lang="en-GB" altLang="en-US" sz="1800">
                <a:cs typeface="Arial" panose="020B0604020202020204" pitchFamily="34" charset="0"/>
              </a:rPr>
            </a:br>
            <a:r>
              <a:rPr lang="en-GB" altLang="en-US" sz="1800">
                <a:cs typeface="Arial" panose="020B0604020202020204" pitchFamily="34" charset="0"/>
              </a:rPr>
              <a:t>default tables - but you can cut and paste this one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183563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Examples of default styles</a:t>
            </a:r>
            <a:endParaRPr lang="en-US" alt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664075" cy="2722563"/>
          </a:xfrm>
          <a:noFill/>
        </p:spPr>
        <p:txBody>
          <a:bodyPr/>
          <a:lstStyle/>
          <a:p>
            <a:pPr eaLnBrk="1" hangingPunct="1"/>
            <a:r>
              <a:rPr lang="en-GB" altLang="en-US" sz="2800" smtClean="0"/>
              <a:t>Text and lines are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hlink"/>
                </a:solidFill>
              </a:rPr>
              <a:t>Hyperlinks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folHlink"/>
                </a:solidFill>
              </a:rPr>
              <a:t>Visited hyperlinks like this</a:t>
            </a:r>
            <a:endParaRPr lang="en-US" altLang="en-US" sz="2800" u="sng" smtClean="0">
              <a:solidFill>
                <a:schemeClr val="folHlink"/>
              </a:solidFill>
            </a:endParaRPr>
          </a:p>
        </p:txBody>
      </p:sp>
      <p:graphicFrame>
        <p:nvGraphicFramePr>
          <p:cNvPr id="21521" name="Group 17"/>
          <p:cNvGraphicFramePr>
            <a:graphicFrameLocks noGrp="1"/>
          </p:cNvGraphicFramePr>
          <p:nvPr>
            <p:ph sz="half" idx="2"/>
          </p:nvPr>
        </p:nvGraphicFramePr>
        <p:xfrm>
          <a:off x="5418138" y="1793875"/>
          <a:ext cx="3155950" cy="1857375"/>
        </p:xfrm>
        <a:graphic>
          <a:graphicData uri="http://schemas.openxmlformats.org/drawingml/2006/table">
            <a:tbl>
              <a:tblPr/>
              <a:tblGrid>
                <a:gridCol w="1577975"/>
                <a:gridCol w="1577975"/>
              </a:tblGrid>
              <a:tr h="930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Table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71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2403475" y="4581525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bg1"/>
                </a:solidFill>
                <a:cs typeface="Arial" panose="020B0604020202020204" pitchFamily="34" charset="0"/>
              </a:rPr>
              <a:t>Text box</a:t>
            </a:r>
            <a:endParaRPr lang="en-US" altLang="en-US" sz="18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5283200" y="4581525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altLang="en-US" sz="1800" smtClean="0">
                <a:solidFill>
                  <a:schemeClr val="bg1"/>
                </a:solidFill>
                <a:cs typeface="Arial" panose="020B0604020202020204" pitchFamily="34" charset="0"/>
              </a:rPr>
              <a:t>Text box</a:t>
            </a:r>
          </a:p>
          <a:p>
            <a:pPr algn="ctr" eaLnBrk="1" hangingPunct="1">
              <a:defRPr/>
            </a:pPr>
            <a:r>
              <a:rPr lang="en-GB" altLang="en-US" sz="1800" smtClean="0">
                <a:solidFill>
                  <a:schemeClr val="bg1"/>
                </a:solidFill>
                <a:cs typeface="Arial" panose="020B0604020202020204" pitchFamily="34" charset="0"/>
              </a:rPr>
              <a:t>With shadow</a:t>
            </a:r>
            <a:endParaRPr lang="en-US" altLang="en-US" sz="1800" smtClean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589088" y="1358900"/>
            <a:ext cx="63865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462088" y="2930525"/>
            <a:ext cx="3409950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</a:t>
            </a:r>
            <a:br>
              <a:rPr lang="en-US" altLang="en-US" sz="1400">
                <a:cs typeface="Arial" panose="020B0604020202020204" pitchFamily="34" charset="0"/>
              </a:rPr>
            </a:br>
            <a:r>
              <a:rPr lang="en-US" altLang="en-US" sz="1400">
                <a:cs typeface="Arial" panose="020B0604020202020204" pitchFamily="34" charset="0"/>
              </a:rPr>
              <a:t>website.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806950" y="2930525"/>
            <a:ext cx="3640138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This includes uploading </a:t>
            </a:r>
            <a:br>
              <a:rPr lang="en-GB" altLang="en-US" sz="1400">
                <a:cs typeface="Arial" panose="020B0604020202020204" pitchFamily="34" charset="0"/>
              </a:rPr>
            </a:br>
            <a:r>
              <a:rPr lang="en-GB" altLang="en-US" sz="1400">
                <a:cs typeface="Arial" panose="020B0604020202020204" pitchFamily="34" charset="0"/>
              </a:rPr>
              <a:t>them onto file sharing networks like Slideshare, Myspace, Facebook, </a:t>
            </a:r>
            <a:br>
              <a:rPr lang="en-GB" altLang="en-US" sz="1400">
                <a:cs typeface="Arial" panose="020B0604020202020204" pitchFamily="34" charset="0"/>
              </a:rPr>
            </a:br>
            <a:r>
              <a:rPr lang="en-GB" altLang="en-US" sz="1400">
                <a:cs typeface="Arial" panose="020B0604020202020204" pitchFamily="34" charset="0"/>
              </a:rPr>
              <a:t>bit torrent etc.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</a:t>
            </a:r>
            <a:br>
              <a:rPr lang="en-GB" altLang="en-US" sz="1400">
                <a:cs typeface="Arial" panose="020B0604020202020204" pitchFamily="34" charset="0"/>
              </a:rPr>
            </a:br>
            <a:r>
              <a:rPr lang="en-GB" altLang="en-US" sz="1400">
                <a:cs typeface="Arial" panose="020B0604020202020204" pitchFamily="34" charset="0"/>
              </a:rPr>
              <a:t>content as your own work.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355725" y="5276850"/>
            <a:ext cx="64008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74901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4161750" indent="-24161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cs typeface="Arial" panose="020B0604020202020204" pitchFamily="34" charset="0"/>
              </a:rPr>
              <a:t> 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1589088" y="2189163"/>
            <a:ext cx="6291262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594747"/>
      </a:dk1>
      <a:lt1>
        <a:srgbClr val="FFFFFF"/>
      </a:lt1>
      <a:dk2>
        <a:srgbClr val="6A1E2F"/>
      </a:dk2>
      <a:lt2>
        <a:srgbClr val="67778E"/>
      </a:lt2>
      <a:accent1>
        <a:srgbClr val="982026"/>
      </a:accent1>
      <a:accent2>
        <a:srgbClr val="E8DBA6"/>
      </a:accent2>
      <a:accent3>
        <a:srgbClr val="FFFFFF"/>
      </a:accent3>
      <a:accent4>
        <a:srgbClr val="4B3B3B"/>
      </a:accent4>
      <a:accent5>
        <a:srgbClr val="CAABAC"/>
      </a:accent5>
      <a:accent6>
        <a:srgbClr val="D2C696"/>
      </a:accent6>
      <a:hlink>
        <a:srgbClr val="6B935F"/>
      </a:hlink>
      <a:folHlink>
        <a:srgbClr val="D28D5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87280"/>
        </a:dk1>
        <a:lt1>
          <a:srgbClr val="F6F1EC"/>
        </a:lt1>
        <a:dk2>
          <a:srgbClr val="0347B5"/>
        </a:dk2>
        <a:lt2>
          <a:srgbClr val="8C8C8C"/>
        </a:lt2>
        <a:accent1>
          <a:srgbClr val="0DB6CC"/>
        </a:accent1>
        <a:accent2>
          <a:srgbClr val="62A97F"/>
        </a:accent2>
        <a:accent3>
          <a:srgbClr val="FAF7F4"/>
        </a:accent3>
        <a:accent4>
          <a:srgbClr val="06606C"/>
        </a:accent4>
        <a:accent5>
          <a:srgbClr val="AAD7E2"/>
        </a:accent5>
        <a:accent6>
          <a:srgbClr val="589972"/>
        </a:accent6>
        <a:hlink>
          <a:srgbClr val="CC630C"/>
        </a:hlink>
        <a:folHlink>
          <a:srgbClr val="802A0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734</TotalTime>
  <Words>255</Words>
  <Application>Microsoft Office PowerPoint</Application>
  <PresentationFormat>On-screen Show (4:3)</PresentationFormat>
  <Paragraphs>76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MS PGothic</vt:lpstr>
      <vt:lpstr>Wingdings</vt:lpstr>
      <vt:lpstr>Default Design</vt:lpstr>
      <vt:lpstr>Microsoft Graph Chart</vt:lpstr>
      <vt:lpstr>Autumn leaves template</vt:lpstr>
      <vt:lpstr> Example 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  <vt:lpstr>Use of templates</vt:lpstr>
    </vt:vector>
  </TitlesOfParts>
  <Manager/>
  <Company>Clearly Presented Ltd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Autumn leaves template</dc:title>
  <dc:subject/>
  <dc:creator>Presentation Magazine</dc:creator>
  <cp:keywords/>
  <dc:description/>
  <cp:lastModifiedBy>Jonty Pearce</cp:lastModifiedBy>
  <cp:revision>76</cp:revision>
  <dcterms:created xsi:type="dcterms:W3CDTF">2010-08-19T23:05:01Z</dcterms:created>
  <dcterms:modified xsi:type="dcterms:W3CDTF">2015-02-22T11:15:00Z</dcterms:modified>
  <cp:category/>
</cp:coreProperties>
</file>