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425A68-45ED-433C-8D84-04952C268EA1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564C8A1-DC13-4E1C-B131-948E0F38712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3060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2AC838-12F2-41D6-B52E-AA358D49F98A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73506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4A3C6C5-9968-4BBA-B846-AE49427F4767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4027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57F3CBD-AF4F-4884-ABE4-856449A39332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586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488FC6-111F-45D0-9DBC-CED0F06E7A4D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16472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50838" y="1123950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2574" y="1179732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414" y="1902243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50C0-07C1-4917-B2EC-5727D2675B87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F4B42E-4686-452E-94E2-4B97CAEC94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680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9817-DA68-462F-909E-6D142F737CE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0DE5D-2B51-4D70-A9F0-2CFA415F99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280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94FE5-BDA1-4FF2-AC18-C7BCCAA0C5CE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F41E-EE86-411C-BDFB-E93AAD3BC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6156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14A0-222D-422A-AADC-A01FC2622EC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BA454-E7AC-497E-8CD7-39FD828E0D8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931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C8668-B265-43F5-871F-C6098B151B41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FB0E-1973-40AF-B2A0-E5CC0E8CE5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043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45DDA-EEFC-4F1A-BBCD-68B629E2879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2A784-6BC5-4D52-9397-98E76A3486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463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ECEBD-7F65-41B1-868D-57439A79191D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0D365-2046-45E0-919A-0B3810988F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3419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462A4-BB51-44F9-A244-D179C1A527BB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5B4FB-60F1-4D5B-A238-3320D6134DD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7114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B321-BECF-4E7B-8B6D-3A6B56AA01FD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3DD8D-575A-4D7F-BF54-872DC1DEA9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016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1C156-1D99-4CCE-84C2-3B4B65000FF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B1852-80A1-44D9-B34C-208318143B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7805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F0631-9CD7-48AF-8A01-20328D7D3FE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ACE40-A1CC-47D2-A100-6AC40EAF8B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8684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62DF9-72E8-4C4B-B5FF-0540C7B0E61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857AD53-DB26-4B26-AE83-BA9C694FE9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0"/>
            <a:ext cx="19081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12788" y="1179513"/>
            <a:ext cx="7772400" cy="722312"/>
          </a:xfrm>
        </p:spPr>
        <p:txBody>
          <a:bodyPr/>
          <a:lstStyle/>
          <a:p>
            <a:r>
              <a:rPr lang="en-GB" altLang="en-US" smtClean="0"/>
              <a:t>Autumn Season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58900" y="1901825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5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B8D98A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Autumn Season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Autumn Season PowerPoint Presentation</dc:title>
  <dc:creator>jontypearce</dc:creator>
  <cp:lastModifiedBy>Jonty Pearce</cp:lastModifiedBy>
  <cp:revision>10</cp:revision>
  <dcterms:created xsi:type="dcterms:W3CDTF">2011-07-11T11:56:50Z</dcterms:created>
  <dcterms:modified xsi:type="dcterms:W3CDTF">2015-02-22T11:19:17Z</dcterms:modified>
</cp:coreProperties>
</file>