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497935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26146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1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277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1706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63765" y="567918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49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3237886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24</cp:revision>
  <dcterms:created xsi:type="dcterms:W3CDTF">2013-08-21T19:17:07Z</dcterms:created>
  <dcterms:modified xsi:type="dcterms:W3CDTF">2016-02-27T07:06:54Z</dcterms:modified>
</cp:coreProperties>
</file>