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256" r:id="rId2"/>
    <p:sldId id="258" r:id="rId3"/>
    <p:sldId id="262" r:id="rId4"/>
    <p:sldId id="261" r:id="rId5"/>
    <p:sldId id="263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676" autoAdjust="0"/>
  </p:normalViewPr>
  <p:slideViewPr>
    <p:cSldViewPr>
      <p:cViewPr varScale="1">
        <p:scale>
          <a:sx n="81" d="100"/>
          <a:sy n="81" d="100"/>
        </p:scale>
        <p:origin x="1068" y="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3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E551ED3-F865-4B6C-8F7B-84C21C1429B3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B67B75-16B4-4651-9F25-59BF185DF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1521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B67B75-16B4-4651-9F25-59BF185DF8F0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0136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381001" y="1676400"/>
            <a:ext cx="8229600" cy="3949850"/>
          </a:xfrm>
        </p:spPr>
        <p:txBody>
          <a:bodyPr anchor="t">
            <a:normAutofit/>
          </a:bodyPr>
          <a:lstStyle>
            <a:lvl1pPr>
              <a:defRPr sz="28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402515" y="189307"/>
            <a:ext cx="8208085" cy="1258493"/>
          </a:xfrm>
          <a:effectLst/>
        </p:spPr>
        <p:txBody>
          <a:bodyPr anchor="ctr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accent1">
              <a:lumMod val="20000"/>
              <a:lumOff val="8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chemeClr val="bg1">
                <a:lumMod val="46000"/>
                <a:lumOff val="54000"/>
              </a:schemeClr>
            </a:gs>
            <a:gs pos="20000">
              <a:schemeClr val="bg1"/>
            </a:gs>
            <a:gs pos="100000">
              <a:schemeClr val="tx1">
                <a:lumMod val="85000"/>
                <a:lumOff val="15000"/>
              </a:schemeClr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tx1">
                  <a:lumMod val="65000"/>
                  <a:lumOff val="35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tx1">
                  <a:lumMod val="65000"/>
                  <a:lumOff val="3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5715000"/>
            <a:ext cx="9144000" cy="339304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tx1">
                  <a:lumMod val="75000"/>
                  <a:lumOff val="25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tx1">
                  <a:lumMod val="75000"/>
                  <a:lumOff val="25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70F0548-8CB7-414E-AB5E-2FAE897CD171}" type="datetimeFigureOut">
              <a:rPr lang="en-US" smtClean="0"/>
              <a:t>2/25/2016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4C38BCF6-C97B-41D5-8613-ED25951114D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free-power-point-templates.com/" TargetMode="Externa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945419" cy="1793167"/>
          </a:xfrm>
        </p:spPr>
        <p:txBody>
          <a:bodyPr/>
          <a:lstStyle/>
          <a:p>
            <a:r>
              <a:rPr lang="en-US" dirty="0" smtClean="0"/>
              <a:t>Bridge Diagram</a:t>
            </a:r>
            <a:br>
              <a:rPr lang="en-US" dirty="0" smtClean="0"/>
            </a:br>
            <a:r>
              <a:rPr lang="en-US" dirty="0" smtClean="0"/>
              <a:t>PowerPoint Template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295400" y="2358871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/>
              <a:t>irppt.com</a:t>
            </a:r>
          </a:p>
          <a:p>
            <a:r>
              <a:rPr lang="fa-IR" dirty="0"/>
              <a:t>مرکز پاورپوینت مادسیج</a:t>
            </a:r>
          </a:p>
        </p:txBody>
      </p:sp>
    </p:spTree>
    <p:extLst>
      <p:ext uri="{BB962C8B-B14F-4D97-AF65-F5344CB8AC3E}">
        <p14:creationId xmlns:p14="http://schemas.microsoft.com/office/powerpoint/2010/main" val="39146661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2479089" y="5943600"/>
            <a:ext cx="6512511" cy="1143000"/>
          </a:xfrm>
        </p:spPr>
        <p:txBody>
          <a:bodyPr/>
          <a:lstStyle/>
          <a:p>
            <a:r>
              <a:rPr lang="es-UY" dirty="0" smtClean="0"/>
              <a:t>Bridge </a:t>
            </a:r>
            <a:r>
              <a:rPr lang="es-UY" dirty="0" err="1" smtClean="0"/>
              <a:t>Diagram</a:t>
            </a:r>
            <a:endParaRPr lang="en-US" dirty="0"/>
          </a:p>
        </p:txBody>
      </p:sp>
      <p:sp>
        <p:nvSpPr>
          <p:cNvPr id="5" name="Rectangle 3"/>
          <p:cNvSpPr/>
          <p:nvPr/>
        </p:nvSpPr>
        <p:spPr>
          <a:xfrm>
            <a:off x="1371600" y="2438400"/>
            <a:ext cx="6705600" cy="1371600"/>
          </a:xfrm>
          <a:custGeom>
            <a:avLst/>
            <a:gdLst/>
            <a:ahLst/>
            <a:cxnLst/>
            <a:rect l="l" t="t" r="r" b="b"/>
            <a:pathLst>
              <a:path w="6705600" h="1371600">
                <a:moveTo>
                  <a:pt x="651510" y="0"/>
                </a:moveTo>
                <a:lnTo>
                  <a:pt x="6057900" y="0"/>
                </a:lnTo>
                <a:lnTo>
                  <a:pt x="6057900" y="445770"/>
                </a:lnTo>
                <a:lnTo>
                  <a:pt x="6400800" y="445770"/>
                </a:lnTo>
                <a:lnTo>
                  <a:pt x="6400800" y="899160"/>
                </a:lnTo>
                <a:lnTo>
                  <a:pt x="6705600" y="899160"/>
                </a:lnTo>
                <a:lnTo>
                  <a:pt x="6705600" y="1371600"/>
                </a:lnTo>
                <a:lnTo>
                  <a:pt x="6203955" y="1371600"/>
                </a:lnTo>
                <a:cubicBezTo>
                  <a:pt x="6213387" y="1323474"/>
                  <a:pt x="6217920" y="1273771"/>
                  <a:pt x="6217920" y="1223010"/>
                </a:cubicBezTo>
                <a:cubicBezTo>
                  <a:pt x="6217920" y="762189"/>
                  <a:pt x="5844351" y="388620"/>
                  <a:pt x="5383530" y="388620"/>
                </a:cubicBezTo>
                <a:lnTo>
                  <a:pt x="1367790" y="388620"/>
                </a:lnTo>
                <a:cubicBezTo>
                  <a:pt x="906969" y="388620"/>
                  <a:pt x="533400" y="762189"/>
                  <a:pt x="533400" y="1223010"/>
                </a:cubicBezTo>
                <a:cubicBezTo>
                  <a:pt x="533400" y="1273771"/>
                  <a:pt x="537933" y="1323474"/>
                  <a:pt x="547365" y="1371600"/>
                </a:cubicBezTo>
                <a:lnTo>
                  <a:pt x="0" y="1371600"/>
                </a:lnTo>
                <a:lnTo>
                  <a:pt x="0" y="902970"/>
                </a:lnTo>
                <a:lnTo>
                  <a:pt x="308610" y="902970"/>
                </a:lnTo>
                <a:lnTo>
                  <a:pt x="308610" y="449580"/>
                </a:lnTo>
                <a:lnTo>
                  <a:pt x="651510" y="449580"/>
                </a:lnTo>
                <a:close/>
              </a:path>
            </a:pathLst>
          </a:custGeom>
          <a:scene3d>
            <a:camera prst="orthographicFront"/>
            <a:lightRig rig="threePt" dir="t"/>
          </a:scene3d>
          <a:sp3d extrusionH="19050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1535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981200" y="2438400"/>
            <a:ext cx="6705600" cy="1371600"/>
          </a:xfrm>
          <a:custGeom>
            <a:avLst/>
            <a:gdLst/>
            <a:ahLst/>
            <a:cxnLst/>
            <a:rect l="l" t="t" r="r" b="b"/>
            <a:pathLst>
              <a:path w="6705600" h="1371600">
                <a:moveTo>
                  <a:pt x="651510" y="0"/>
                </a:moveTo>
                <a:lnTo>
                  <a:pt x="6057900" y="0"/>
                </a:lnTo>
                <a:lnTo>
                  <a:pt x="6057900" y="445770"/>
                </a:lnTo>
                <a:lnTo>
                  <a:pt x="6400800" y="445770"/>
                </a:lnTo>
                <a:lnTo>
                  <a:pt x="6400800" y="899160"/>
                </a:lnTo>
                <a:lnTo>
                  <a:pt x="6705600" y="899160"/>
                </a:lnTo>
                <a:lnTo>
                  <a:pt x="6705600" y="1371600"/>
                </a:lnTo>
                <a:lnTo>
                  <a:pt x="6203955" y="1371600"/>
                </a:lnTo>
                <a:cubicBezTo>
                  <a:pt x="6213387" y="1323474"/>
                  <a:pt x="6217920" y="1273771"/>
                  <a:pt x="6217920" y="1223010"/>
                </a:cubicBezTo>
                <a:cubicBezTo>
                  <a:pt x="6217920" y="762189"/>
                  <a:pt x="5844351" y="388620"/>
                  <a:pt x="5383530" y="388620"/>
                </a:cubicBezTo>
                <a:lnTo>
                  <a:pt x="1367790" y="388620"/>
                </a:lnTo>
                <a:cubicBezTo>
                  <a:pt x="906969" y="388620"/>
                  <a:pt x="533400" y="762189"/>
                  <a:pt x="533400" y="1223010"/>
                </a:cubicBezTo>
                <a:cubicBezTo>
                  <a:pt x="533400" y="1273771"/>
                  <a:pt x="537933" y="1323474"/>
                  <a:pt x="547365" y="1371600"/>
                </a:cubicBezTo>
                <a:lnTo>
                  <a:pt x="0" y="1371600"/>
                </a:lnTo>
                <a:lnTo>
                  <a:pt x="0" y="902970"/>
                </a:lnTo>
                <a:lnTo>
                  <a:pt x="308610" y="902970"/>
                </a:lnTo>
                <a:lnTo>
                  <a:pt x="308610" y="449580"/>
                </a:lnTo>
                <a:lnTo>
                  <a:pt x="651510" y="449580"/>
                </a:lnTo>
                <a:close/>
              </a:path>
            </a:pathLst>
          </a:custGeom>
          <a:scene3d>
            <a:camera prst="isometricRightUp"/>
            <a:lightRig rig="threePt" dir="t"/>
          </a:scene3d>
          <a:sp3d extrusionH="19050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03024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solidFill>
            <a:schemeClr val="tx1">
              <a:lumMod val="65000"/>
              <a:lumOff val="35000"/>
              <a:alpha val="73000"/>
            </a:schemeClr>
          </a:solidFill>
        </p:spPr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Download free PowerPoint templates from</a:t>
            </a:r>
            <a:br>
              <a:rPr lang="en-US" dirty="0" smtClean="0">
                <a:solidFill>
                  <a:schemeClr val="tx1"/>
                </a:solidFill>
              </a:rPr>
            </a:br>
            <a:r>
              <a:rPr lang="en-US" dirty="0" smtClean="0">
                <a:solidFill>
                  <a:schemeClr val="bg2">
                    <a:lumMod val="25000"/>
                  </a:schemeClr>
                </a:solidFill>
                <a:hlinkClick r:id="rId2"/>
              </a:rPr>
              <a:t>www.free-power-point-templates.com</a:t>
            </a:r>
            <a:r>
              <a:rPr lang="en-US" dirty="0">
                <a:solidFill>
                  <a:schemeClr val="tx1"/>
                </a:solidFill>
              </a:rPr>
              <a:t/>
            </a:r>
            <a:br>
              <a:rPr lang="en-US" dirty="0">
                <a:solidFill>
                  <a:schemeClr val="tx1"/>
                </a:solidFill>
              </a:rPr>
            </a:br>
            <a:r>
              <a:rPr lang="en-US" dirty="0" smtClean="0">
                <a:solidFill>
                  <a:schemeClr val="tx1"/>
                </a:solidFill>
              </a:rPr>
              <a:t>or</a:t>
            </a:r>
            <a:r>
              <a:rPr lang="en-US" dirty="0">
                <a:solidFill>
                  <a:schemeClr val="tx1"/>
                </a:solidFill>
              </a:rPr>
              <a:t/>
            </a:r>
            <a:br>
              <a:rPr lang="en-US" dirty="0">
                <a:solidFill>
                  <a:schemeClr val="tx1"/>
                </a:solidFill>
              </a:rPr>
            </a:br>
            <a:r>
              <a:rPr lang="en-US" dirty="0" smtClean="0">
                <a:solidFill>
                  <a:schemeClr val="tx1"/>
                </a:solidFill>
                <a:hlinkClick r:id="rId2"/>
              </a:rPr>
              <a:t>fppt.com</a:t>
            </a:r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38338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317232"/>
      </p:ext>
    </p:extLst>
  </p:cSld>
  <p:clrMapOvr>
    <a:masterClrMapping/>
  </p:clrMapOvr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1925</TotalTime>
  <Words>14</Words>
  <Application>Microsoft Office PowerPoint</Application>
  <PresentationFormat>On-screen Show (4:3)</PresentationFormat>
  <Paragraphs>6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Calibri</vt:lpstr>
      <vt:lpstr>Georgia</vt:lpstr>
      <vt:lpstr>Tahoma</vt:lpstr>
      <vt:lpstr>Trebuchet MS</vt:lpstr>
      <vt:lpstr>Slipstream</vt:lpstr>
      <vt:lpstr>Bridge Diagram PowerPoint Template</vt:lpstr>
      <vt:lpstr>Bridge Diagram</vt:lpstr>
      <vt:lpstr>PowerPoint Presentation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Julian</dc:creator>
  <cp:lastModifiedBy>radan</cp:lastModifiedBy>
  <cp:revision>14</cp:revision>
  <dcterms:created xsi:type="dcterms:W3CDTF">2012-03-07T20:00:55Z</dcterms:created>
  <dcterms:modified xsi:type="dcterms:W3CDTF">2016-02-26T06:54:30Z</dcterms:modified>
</cp:coreProperties>
</file>

<file path=docProps/thumbnail.jpeg>
</file>