
<file path=[Content_Types].xml><?xml version="1.0" encoding="utf-8"?>
<Types xmlns="http://schemas.openxmlformats.org/package/2006/content-types">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56" r:id="rId2"/>
    <p:sldId id="258" r:id="rId3"/>
    <p:sldId id="259" r:id="rId4"/>
    <p:sldId id="260" r:id="rId5"/>
    <p:sldId id="261" r:id="rId6"/>
    <p:sldId id="262" r:id="rId7"/>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FDF7"/>
    <a:srgbClr val="800040"/>
    <a:srgbClr val="FF0080"/>
    <a:srgbClr val="7CA255"/>
    <a:srgbClr val="ADADAD"/>
    <a:srgbClr val="FFFFFF"/>
    <a:srgbClr val="000000"/>
    <a:srgbClr val="FDFF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2" autoAdjust="0"/>
    <p:restoredTop sz="91734" autoAdjust="0"/>
  </p:normalViewPr>
  <p:slideViewPr>
    <p:cSldViewPr snapToObjects="1">
      <p:cViewPr>
        <p:scale>
          <a:sx n="100" d="100"/>
          <a:sy n="100" d="100"/>
        </p:scale>
        <p:origin x="-1860" y="-4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2560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2560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2560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4A2B5C6-8886-41FA-915E-835515B3C75E}" type="slidenum">
              <a:rPr lang="en-US" altLang="en-US"/>
              <a:pPr>
                <a:defRPr/>
              </a:pPr>
              <a:t>‹#›</a:t>
            </a:fld>
            <a:endParaRPr lang="en-US" altLang="en-US"/>
          </a:p>
        </p:txBody>
      </p:sp>
    </p:spTree>
    <p:extLst>
      <p:ext uri="{BB962C8B-B14F-4D97-AF65-F5344CB8AC3E}">
        <p14:creationId xmlns:p14="http://schemas.microsoft.com/office/powerpoint/2010/main" val="33309703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lt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lt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8F7E74EB-B8D0-418F-8038-FE02CB59F783}" type="slidenum">
              <a:rPr lang="en-US" altLang="en-US"/>
              <a:pPr>
                <a:defRPr/>
              </a:pPr>
              <a:t>‹#›</a:t>
            </a:fld>
            <a:endParaRPr lang="en-US" altLang="en-US"/>
          </a:p>
        </p:txBody>
      </p:sp>
    </p:spTree>
    <p:extLst>
      <p:ext uri="{BB962C8B-B14F-4D97-AF65-F5344CB8AC3E}">
        <p14:creationId xmlns:p14="http://schemas.microsoft.com/office/powerpoint/2010/main" val="13729853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01EBDFE-2203-483A-8031-F832126150DD}" type="slidenum">
              <a:rPr lang="en-US" altLang="en-US"/>
              <a:pPr/>
              <a:t>1</a:t>
            </a:fld>
            <a:endParaRPr lang="en-US" altLang="en-US"/>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1749261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A6FA2AA-1652-45A8-9C7B-4AA6F967C950}" type="slidenum">
              <a:rPr lang="en-US" altLang="en-US"/>
              <a:pPr/>
              <a:t>2</a:t>
            </a:fld>
            <a:endParaRPr lang="en-US" altLang="en-US"/>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720722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3B8A48E-E1D2-4E95-9B58-26500A7A54E4}" type="slidenum">
              <a:rPr lang="en-US" altLang="en-US"/>
              <a:pPr/>
              <a:t>3</a:t>
            </a:fld>
            <a:endParaRPr lang="en-US" altLang="en-US"/>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917791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6A515B0-5A98-4BBF-B945-5AB64E550F0B}" type="slidenum">
              <a:rPr lang="en-US" altLang="en-US"/>
              <a:pPr/>
              <a:t>4</a:t>
            </a:fld>
            <a:endParaRPr lang="en-US" altLang="en-US"/>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950251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4373081-D773-47F8-B792-64F31C91812B}" type="slidenum">
              <a:rPr lang="en-US" altLang="en-US"/>
              <a:pPr/>
              <a:t>5</a:t>
            </a:fld>
            <a:endParaRPr lang="en-US" altLang="en-US"/>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857278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477292E-ED7B-478F-AE9E-6CA66865C325}" type="slidenum">
              <a:rPr lang="en-US" altLang="en-US"/>
              <a:pPr/>
              <a:t>6</a:t>
            </a:fld>
            <a:endParaRPr lang="en-US" altLang="en-US"/>
          </a:p>
        </p:txBody>
      </p:sp>
      <p:sp>
        <p:nvSpPr>
          <p:cNvPr id="16387" name="Rectangle 2"/>
          <p:cNvSpPr>
            <a:spLocks noRot="1" noChangeArrowheads="1" noTextEdit="1"/>
          </p:cNvSpPr>
          <p:nvPr>
            <p:ph type="sldImg"/>
          </p:nvPr>
        </p:nvSpPr>
        <p:spPr>
          <a:ln/>
        </p:spPr>
      </p:sp>
      <p:sp>
        <p:nvSpPr>
          <p:cNvPr id="1638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22547995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zenstoneswhite"/>
          <p:cNvPicPr>
            <a:picLocks noChangeAspect="1" noChangeArrowheads="1"/>
          </p:cNvPicPr>
          <p:nvPr userDrawn="1"/>
        </p:nvPicPr>
        <p:blipFill>
          <a:blip r:embed="rId2">
            <a:extLst>
              <a:ext uri="{28A0092B-C50C-407E-A947-70E740481C1C}">
                <a14:useLocalDpi xmlns:a14="http://schemas.microsoft.com/office/drawing/2010/main" val="0"/>
              </a:ext>
            </a:extLst>
          </a:blip>
          <a:srcRect t="2191" b="2213"/>
          <a:stretch>
            <a:fillRect/>
          </a:stretch>
        </p:blipFill>
        <p:spPr bwMode="auto">
          <a:xfrm>
            <a:off x="88900" y="0"/>
            <a:ext cx="8966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685800" y="1196975"/>
            <a:ext cx="7772400" cy="1470025"/>
          </a:xfrm>
        </p:spPr>
        <p:txBody>
          <a:bodyPr/>
          <a:lstStyle>
            <a:lvl1pPr>
              <a:defRPr/>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1371600" y="2952750"/>
            <a:ext cx="6400800" cy="1752600"/>
          </a:xfrm>
        </p:spPr>
        <p:txBody>
          <a:bodyPr/>
          <a:lstStyle>
            <a:lvl1pPr marL="0" indent="0" algn="ctr">
              <a:buFontTx/>
              <a:buNone/>
              <a:defRPr/>
            </a:lvl1pPr>
          </a:lstStyle>
          <a:p>
            <a:pPr lvl="0"/>
            <a:r>
              <a:rPr lang="en-US" altLang="en-US" noProof="0" smtClean="0"/>
              <a:t>Click to edit Master subtitle style</a:t>
            </a:r>
          </a:p>
        </p:txBody>
      </p:sp>
      <p:sp>
        <p:nvSpPr>
          <p:cNvPr id="5" name="Rectangle 4"/>
          <p:cNvSpPr>
            <a:spLocks noGrp="1" noChangeArrowheads="1"/>
          </p:cNvSpPr>
          <p:nvPr>
            <p:ph type="dt" sz="half" idx="10"/>
          </p:nvPr>
        </p:nvSpPr>
        <p:spPr/>
        <p:txBody>
          <a:bodyPr/>
          <a:lstStyle>
            <a:lvl1pPr>
              <a:defRPr smtClean="0"/>
            </a:lvl1pPr>
          </a:lstStyle>
          <a:p>
            <a:pPr>
              <a:defRPr/>
            </a:pPr>
            <a:endParaRPr lang="en-US" altLang="en-US"/>
          </a:p>
        </p:txBody>
      </p:sp>
      <p:sp>
        <p:nvSpPr>
          <p:cNvPr id="6" name="Rectangle 5"/>
          <p:cNvSpPr>
            <a:spLocks noGrp="1" noChangeArrowheads="1"/>
          </p:cNvSpPr>
          <p:nvPr>
            <p:ph type="ftr" sz="quarter" idx="11"/>
          </p:nvPr>
        </p:nvSpPr>
        <p:spPr/>
        <p:txBody>
          <a:bodyPr/>
          <a:lstStyle>
            <a:lvl1pPr>
              <a:defRPr smtClean="0"/>
            </a:lvl1pPr>
          </a:lstStyle>
          <a:p>
            <a:pPr>
              <a:defRPr/>
            </a:pPr>
            <a:endParaRPr lang="en-US" altLang="en-US"/>
          </a:p>
        </p:txBody>
      </p:sp>
      <p:sp>
        <p:nvSpPr>
          <p:cNvPr id="7" name="Rectangle 6"/>
          <p:cNvSpPr>
            <a:spLocks noGrp="1" noChangeArrowheads="1"/>
          </p:cNvSpPr>
          <p:nvPr>
            <p:ph type="sldNum" sz="quarter" idx="12"/>
          </p:nvPr>
        </p:nvSpPr>
        <p:spPr/>
        <p:txBody>
          <a:bodyPr/>
          <a:lstStyle>
            <a:lvl1pPr>
              <a:defRPr smtClean="0"/>
            </a:lvl1pPr>
          </a:lstStyle>
          <a:p>
            <a:pPr>
              <a:defRPr/>
            </a:pPr>
            <a:fld id="{C5D94843-6A07-4E04-982C-60C27560DDA9}" type="slidenum">
              <a:rPr lang="en-US" altLang="en-US"/>
              <a:pPr>
                <a:defRPr/>
              </a:pPr>
              <a:t>‹#›</a:t>
            </a:fld>
            <a:endParaRPr lang="en-US" altLang="en-US"/>
          </a:p>
        </p:txBody>
      </p:sp>
    </p:spTree>
    <p:extLst>
      <p:ext uri="{BB962C8B-B14F-4D97-AF65-F5344CB8AC3E}">
        <p14:creationId xmlns:p14="http://schemas.microsoft.com/office/powerpoint/2010/main" val="3940016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67D4B6A5-C67D-4C4D-9ADD-CC8AB0941EAE}" type="slidenum">
              <a:rPr lang="en-US" altLang="en-US"/>
              <a:pPr>
                <a:defRPr/>
              </a:pPr>
              <a:t>‹#›</a:t>
            </a:fld>
            <a:endParaRPr lang="en-US" altLang="en-US"/>
          </a:p>
        </p:txBody>
      </p:sp>
    </p:spTree>
    <p:extLst>
      <p:ext uri="{BB962C8B-B14F-4D97-AF65-F5344CB8AC3E}">
        <p14:creationId xmlns:p14="http://schemas.microsoft.com/office/powerpoint/2010/main" val="1292860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0260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0260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FE626A3-DD21-475A-8121-E08CAE42A53D}" type="slidenum">
              <a:rPr lang="en-US" altLang="en-US"/>
              <a:pPr>
                <a:defRPr/>
              </a:pPr>
              <a:t>‹#›</a:t>
            </a:fld>
            <a:endParaRPr lang="en-US" altLang="en-US"/>
          </a:p>
        </p:txBody>
      </p:sp>
    </p:spTree>
    <p:extLst>
      <p:ext uri="{BB962C8B-B14F-4D97-AF65-F5344CB8AC3E}">
        <p14:creationId xmlns:p14="http://schemas.microsoft.com/office/powerpoint/2010/main" val="3942478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600200"/>
            <a:ext cx="8229600" cy="3700463"/>
          </a:xfrm>
        </p:spPr>
        <p:txBody>
          <a:bodyPr/>
          <a:lstStyle/>
          <a:p>
            <a:pPr lvl="0"/>
            <a:endParaRPr lang="en-GB"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FF1B29EE-2A97-4B38-9466-C78B27912A5F}" type="slidenum">
              <a:rPr lang="en-US" altLang="en-US"/>
              <a:pPr>
                <a:defRPr/>
              </a:pPr>
              <a:t>‹#›</a:t>
            </a:fld>
            <a:endParaRPr lang="en-US" altLang="en-US"/>
          </a:p>
        </p:txBody>
      </p:sp>
    </p:spTree>
    <p:extLst>
      <p:ext uri="{BB962C8B-B14F-4D97-AF65-F5344CB8AC3E}">
        <p14:creationId xmlns:p14="http://schemas.microsoft.com/office/powerpoint/2010/main" val="710600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CA2BA94-C16F-4133-884E-866A9ED999D2}" type="slidenum">
              <a:rPr lang="en-US" altLang="en-US"/>
              <a:pPr>
                <a:defRPr/>
              </a:pPr>
              <a:t>‹#›</a:t>
            </a:fld>
            <a:endParaRPr lang="en-US" altLang="en-US"/>
          </a:p>
        </p:txBody>
      </p:sp>
    </p:spTree>
    <p:extLst>
      <p:ext uri="{BB962C8B-B14F-4D97-AF65-F5344CB8AC3E}">
        <p14:creationId xmlns:p14="http://schemas.microsoft.com/office/powerpoint/2010/main" val="3707576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085A64D7-889A-473E-80DC-7A25BF65B32D}" type="slidenum">
              <a:rPr lang="en-US" altLang="en-US"/>
              <a:pPr>
                <a:defRPr/>
              </a:pPr>
              <a:t>‹#›</a:t>
            </a:fld>
            <a:endParaRPr lang="en-US" altLang="en-US"/>
          </a:p>
        </p:txBody>
      </p:sp>
    </p:spTree>
    <p:extLst>
      <p:ext uri="{BB962C8B-B14F-4D97-AF65-F5344CB8AC3E}">
        <p14:creationId xmlns:p14="http://schemas.microsoft.com/office/powerpoint/2010/main" val="1918263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78564A5E-90E2-4692-A349-C8D46E695B5D}" type="slidenum">
              <a:rPr lang="en-US" altLang="en-US"/>
              <a:pPr>
                <a:defRPr/>
              </a:pPr>
              <a:t>‹#›</a:t>
            </a:fld>
            <a:endParaRPr lang="en-US" altLang="en-US"/>
          </a:p>
        </p:txBody>
      </p:sp>
    </p:spTree>
    <p:extLst>
      <p:ext uri="{BB962C8B-B14F-4D97-AF65-F5344CB8AC3E}">
        <p14:creationId xmlns:p14="http://schemas.microsoft.com/office/powerpoint/2010/main" val="1246012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BFEB2E3B-5EAF-43EE-B575-D36202878FB3}" type="slidenum">
              <a:rPr lang="en-US" altLang="en-US"/>
              <a:pPr>
                <a:defRPr/>
              </a:pPr>
              <a:t>‹#›</a:t>
            </a:fld>
            <a:endParaRPr lang="en-US" altLang="en-US"/>
          </a:p>
        </p:txBody>
      </p:sp>
    </p:spTree>
    <p:extLst>
      <p:ext uri="{BB962C8B-B14F-4D97-AF65-F5344CB8AC3E}">
        <p14:creationId xmlns:p14="http://schemas.microsoft.com/office/powerpoint/2010/main" val="1208028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AB0EE274-5CCF-4083-A55D-4E962B699E89}" type="slidenum">
              <a:rPr lang="en-US" altLang="en-US"/>
              <a:pPr>
                <a:defRPr/>
              </a:pPr>
              <a:t>‹#›</a:t>
            </a:fld>
            <a:endParaRPr lang="en-US" altLang="en-US"/>
          </a:p>
        </p:txBody>
      </p:sp>
    </p:spTree>
    <p:extLst>
      <p:ext uri="{BB962C8B-B14F-4D97-AF65-F5344CB8AC3E}">
        <p14:creationId xmlns:p14="http://schemas.microsoft.com/office/powerpoint/2010/main" val="4094144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91DA0AD3-7E31-4124-9F74-84A306420AF9}" type="slidenum">
              <a:rPr lang="en-US" altLang="en-US"/>
              <a:pPr>
                <a:defRPr/>
              </a:pPr>
              <a:t>‹#›</a:t>
            </a:fld>
            <a:endParaRPr lang="en-US" altLang="en-US"/>
          </a:p>
        </p:txBody>
      </p:sp>
    </p:spTree>
    <p:extLst>
      <p:ext uri="{BB962C8B-B14F-4D97-AF65-F5344CB8AC3E}">
        <p14:creationId xmlns:p14="http://schemas.microsoft.com/office/powerpoint/2010/main" val="1312089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6B0DE1BA-77E1-489A-92E0-60927DF06502}" type="slidenum">
              <a:rPr lang="en-US" altLang="en-US"/>
              <a:pPr>
                <a:defRPr/>
              </a:pPr>
              <a:t>‹#›</a:t>
            </a:fld>
            <a:endParaRPr lang="en-US" altLang="en-US"/>
          </a:p>
        </p:txBody>
      </p:sp>
    </p:spTree>
    <p:extLst>
      <p:ext uri="{BB962C8B-B14F-4D97-AF65-F5344CB8AC3E}">
        <p14:creationId xmlns:p14="http://schemas.microsoft.com/office/powerpoint/2010/main" val="863134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6685A43-970F-4131-ACE2-BCE0C702036F}" type="slidenum">
              <a:rPr lang="en-US" altLang="en-US"/>
              <a:pPr>
                <a:defRPr/>
              </a:pPr>
              <a:t>‹#›</a:t>
            </a:fld>
            <a:endParaRPr lang="en-US" altLang="en-US"/>
          </a:p>
        </p:txBody>
      </p:sp>
    </p:spTree>
    <p:extLst>
      <p:ext uri="{BB962C8B-B14F-4D97-AF65-F5344CB8AC3E}">
        <p14:creationId xmlns:p14="http://schemas.microsoft.com/office/powerpoint/2010/main" val="624779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112A1C0F-3382-4E4D-9C0E-4FB4BF188F57}" type="slidenum">
              <a:rPr lang="en-US" altLang="en-US"/>
              <a:pPr>
                <a:defRPr/>
              </a:pPr>
              <a:t>‹#›</a:t>
            </a:fld>
            <a:endParaRPr lang="en-US" altLang="en-US"/>
          </a:p>
        </p:txBody>
      </p:sp>
    </p:spTree>
    <p:extLst>
      <p:ext uri="{BB962C8B-B14F-4D97-AF65-F5344CB8AC3E}">
        <p14:creationId xmlns:p14="http://schemas.microsoft.com/office/powerpoint/2010/main" val="556308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zenstoneswhite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5602288" y="1854200"/>
            <a:ext cx="3541712"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457200" y="1600200"/>
            <a:ext cx="8229600" cy="3700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U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U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94EFF492-4F18-4B6F-8D16-9EA8CBAB1B2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1719263"/>
            <a:ext cx="7772400" cy="1470025"/>
          </a:xfrm>
        </p:spPr>
        <p:txBody>
          <a:bodyPr/>
          <a:lstStyle/>
          <a:p>
            <a:pPr eaLnBrk="1" hangingPunct="1"/>
            <a:r>
              <a:rPr lang="en-GB" altLang="en-US" sz="7200" b="1" smtClean="0">
                <a:solidFill>
                  <a:srgbClr val="000000"/>
                </a:solidFill>
              </a:rPr>
              <a:t>ZEN STONES</a:t>
            </a:r>
            <a:endParaRPr lang="en-US" altLang="en-US" smtClean="0"/>
          </a:p>
        </p:txBody>
      </p:sp>
      <p:sp>
        <p:nvSpPr>
          <p:cNvPr id="5123" name="Text Box 15"/>
          <p:cNvSpPr txBox="1">
            <a:spLocks noChangeArrowheads="1"/>
          </p:cNvSpPr>
          <p:nvPr/>
        </p:nvSpPr>
        <p:spPr bwMode="auto">
          <a:xfrm>
            <a:off x="3870325" y="1719263"/>
            <a:ext cx="184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5124" name="Text Box 22"/>
          <p:cNvSpPr txBox="1">
            <a:spLocks noChangeArrowheads="1"/>
          </p:cNvSpPr>
          <p:nvPr/>
        </p:nvSpPr>
        <p:spPr bwMode="auto">
          <a:xfrm>
            <a:off x="2133600" y="2803525"/>
            <a:ext cx="49530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5400">
                <a:solidFill>
                  <a:srgbClr val="FF0080"/>
                </a:solidFill>
              </a:rPr>
              <a:t>template</a:t>
            </a:r>
            <a:endParaRPr lang="en-US"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GB" altLang="en-US" smtClean="0"/>
              <a:t>Example of a Bullet Point Slide</a:t>
            </a:r>
            <a:endParaRPr lang="en-US" altLang="en-US" smtClean="0"/>
          </a:p>
        </p:txBody>
      </p:sp>
      <p:sp>
        <p:nvSpPr>
          <p:cNvPr id="7171" name="Rectangle 3"/>
          <p:cNvSpPr>
            <a:spLocks noGrp="1" noChangeArrowheads="1"/>
          </p:cNvSpPr>
          <p:nvPr>
            <p:ph type="body" idx="1"/>
          </p:nvPr>
        </p:nvSpPr>
        <p:spPr/>
        <p:txBody>
          <a:bodyPr/>
          <a:lstStyle/>
          <a:p>
            <a:pPr eaLnBrk="1" hangingPunct="1"/>
            <a:r>
              <a:rPr lang="en-GB" altLang="en-US" smtClean="0"/>
              <a:t>Bullet Point</a:t>
            </a:r>
          </a:p>
          <a:p>
            <a:pPr eaLnBrk="1" hangingPunct="1"/>
            <a:r>
              <a:rPr lang="en-GB" altLang="en-US" smtClean="0"/>
              <a:t>Bullet Point</a:t>
            </a:r>
          </a:p>
          <a:p>
            <a:pPr lvl="1" eaLnBrk="1" hangingPunct="1"/>
            <a:r>
              <a:rPr lang="en-GB" altLang="en-US" smtClean="0"/>
              <a:t>Sub Bullet</a:t>
            </a:r>
            <a:endParaRPr lang="en-US" altLang="en-US" smtClean="0">
              <a:solidFill>
                <a:schemeClr val="accent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GB" altLang="en-US" smtClean="0"/>
              <a:t>Example of a chart</a:t>
            </a:r>
            <a:endParaRPr lang="en-US" altLang="en-US" smtClean="0"/>
          </a:p>
        </p:txBody>
      </p:sp>
      <p:graphicFrame>
        <p:nvGraphicFramePr>
          <p:cNvPr id="9219" name="Object 3"/>
          <p:cNvGraphicFramePr>
            <a:graphicFrameLocks noChangeAspect="1"/>
          </p:cNvGraphicFramePr>
          <p:nvPr>
            <p:ph type="chart" idx="1"/>
          </p:nvPr>
        </p:nvGraphicFramePr>
        <p:xfrm>
          <a:off x="2027238" y="1219200"/>
          <a:ext cx="6062662" cy="3759200"/>
        </p:xfrm>
        <a:graphic>
          <a:graphicData uri="http://schemas.openxmlformats.org/presentationml/2006/ole">
            <mc:AlternateContent xmlns:mc="http://schemas.openxmlformats.org/markup-compatibility/2006">
              <mc:Choice xmlns:v="urn:schemas-microsoft-com:vml" Requires="v">
                <p:oleObj spid="_x0000_s9220" name="Chart" r:id="rId4" imgW="7289800" imgH="4521200" progId="MSGraph.Chart.8">
                  <p:embed followColorScheme="full"/>
                </p:oleObj>
              </mc:Choice>
              <mc:Fallback>
                <p:oleObj name="Chart" r:id="rId4" imgW="7289800" imgH="4521200" progId="MSGraph.Chart.8">
                  <p:embed followColorScheme="full"/>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27238" y="1219200"/>
                        <a:ext cx="6062662" cy="3759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GB" altLang="en-US" smtClean="0"/>
              <a:t>Picture slide</a:t>
            </a:r>
            <a:endParaRPr lang="en-US" altLang="en-US" smtClean="0"/>
          </a:p>
        </p:txBody>
      </p:sp>
      <p:sp>
        <p:nvSpPr>
          <p:cNvPr id="11267" name="Rectangle 3"/>
          <p:cNvSpPr>
            <a:spLocks noGrp="1" noChangeArrowheads="1"/>
          </p:cNvSpPr>
          <p:nvPr>
            <p:ph type="body" sz="half" idx="1"/>
          </p:nvPr>
        </p:nvSpPr>
        <p:spPr>
          <a:xfrm>
            <a:off x="457200" y="1600200"/>
            <a:ext cx="4032250" cy="3700463"/>
          </a:xfrm>
        </p:spPr>
        <p:txBody>
          <a:bodyPr/>
          <a:lstStyle/>
          <a:p>
            <a:pPr eaLnBrk="1" hangingPunct="1"/>
            <a:r>
              <a:rPr lang="en-GB" altLang="en-US" sz="2800" smtClean="0"/>
              <a:t>Bullet 1</a:t>
            </a:r>
          </a:p>
          <a:p>
            <a:pPr eaLnBrk="1" hangingPunct="1"/>
            <a:r>
              <a:rPr lang="en-GB" altLang="en-US" sz="2800" smtClean="0"/>
              <a:t>Bullet 1</a:t>
            </a:r>
            <a:endParaRPr lang="en-US" altLang="en-US" sz="2800" smtClean="0"/>
          </a:p>
        </p:txBody>
      </p:sp>
      <p:pic>
        <p:nvPicPr>
          <p:cNvPr id="11268" name="Picture 5" descr="St Malo 0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57900" y="1600200"/>
            <a:ext cx="2628900" cy="3284538"/>
          </a:xfrm>
          <a:prstGeom prst="rect">
            <a:avLst/>
          </a:prstGeom>
          <a:solidFill>
            <a:schemeClr val="accent1"/>
          </a:solidFill>
          <a:ln w="38100" algn="ctr">
            <a:solidFill>
              <a:schemeClr val="bg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GB" altLang="en-US" smtClean="0"/>
              <a:t>Examples of default styles</a:t>
            </a:r>
            <a:endParaRPr lang="en-US" altLang="en-US" smtClean="0"/>
          </a:p>
        </p:txBody>
      </p:sp>
      <p:sp>
        <p:nvSpPr>
          <p:cNvPr id="13315" name="Rectangle 3"/>
          <p:cNvSpPr>
            <a:spLocks noGrp="1" noChangeArrowheads="1"/>
          </p:cNvSpPr>
          <p:nvPr>
            <p:ph type="body" sz="half" idx="1"/>
          </p:nvPr>
        </p:nvSpPr>
        <p:spPr/>
        <p:txBody>
          <a:bodyPr/>
          <a:lstStyle/>
          <a:p>
            <a:pPr eaLnBrk="1" hangingPunct="1"/>
            <a:r>
              <a:rPr lang="en-GB" altLang="en-US" sz="2800" smtClean="0"/>
              <a:t>Text and lines are like this</a:t>
            </a:r>
          </a:p>
          <a:p>
            <a:pPr eaLnBrk="1" hangingPunct="1"/>
            <a:r>
              <a:rPr lang="en-GB" altLang="en-US" sz="2800" u="sng" smtClean="0">
                <a:solidFill>
                  <a:schemeClr val="hlink"/>
                </a:solidFill>
              </a:rPr>
              <a:t>Hyperlinks like this</a:t>
            </a:r>
          </a:p>
          <a:p>
            <a:pPr eaLnBrk="1" hangingPunct="1"/>
            <a:r>
              <a:rPr lang="en-GB" altLang="en-US" sz="2800" u="sng" smtClean="0">
                <a:solidFill>
                  <a:schemeClr val="folHlink"/>
                </a:solidFill>
              </a:rPr>
              <a:t>Visited hyperlinks like this</a:t>
            </a:r>
            <a:endParaRPr lang="en-US" altLang="en-US" sz="2800" u="sng" smtClean="0">
              <a:solidFill>
                <a:schemeClr val="folHlink"/>
              </a:solidFill>
            </a:endParaRPr>
          </a:p>
        </p:txBody>
      </p:sp>
      <p:graphicFrame>
        <p:nvGraphicFramePr>
          <p:cNvPr id="12306" name="Group 18"/>
          <p:cNvGraphicFramePr>
            <a:graphicFrameLocks noGrp="1"/>
          </p:cNvGraphicFramePr>
          <p:nvPr>
            <p:ph sz="half" idx="2"/>
          </p:nvPr>
        </p:nvGraphicFramePr>
        <p:xfrm>
          <a:off x="4994275" y="1701800"/>
          <a:ext cx="3630613" cy="1727200"/>
        </p:xfrm>
        <a:graphic>
          <a:graphicData uri="http://schemas.openxmlformats.org/drawingml/2006/table">
            <a:tbl>
              <a:tblPr/>
              <a:tblGrid>
                <a:gridCol w="1816100"/>
                <a:gridCol w="1814513"/>
              </a:tblGrid>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GB" altLang="en-US" sz="2800" b="0" i="0" u="none" strike="noStrike" cap="none" normalizeH="0" baseline="0" smtClean="0">
                          <a:ln>
                            <a:noFill/>
                          </a:ln>
                          <a:solidFill>
                            <a:schemeClr val="tx1"/>
                          </a:solidFill>
                          <a:effectLst/>
                          <a:latin typeface="Arial" panose="020B0604020202020204" pitchFamily="34" charset="0"/>
                        </a:rPr>
                        <a:t>Table</a:t>
                      </a:r>
                      <a:endParaRPr kumimoji="0" lang="en-US"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63600">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altLang="en-US" sz="2800" b="0" i="0" u="none" strike="noStrike" cap="none" normalizeH="0" baseline="0" smtClean="0">
                        <a:ln>
                          <a:noFill/>
                        </a:ln>
                        <a:solidFill>
                          <a:schemeClr val="tx1"/>
                        </a:solidFill>
                        <a:effectLst/>
                        <a:latin typeface="Arial" panose="020B0604020202020204"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27" name="Rectangle 15"/>
          <p:cNvSpPr>
            <a:spLocks noChangeArrowheads="1"/>
          </p:cNvSpPr>
          <p:nvPr/>
        </p:nvSpPr>
        <p:spPr bwMode="auto">
          <a:xfrm>
            <a:off x="838200" y="4114800"/>
            <a:ext cx="2232025" cy="1368425"/>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endParaRPr lang="en-US" altLang="en-US"/>
          </a:p>
        </p:txBody>
      </p:sp>
      <p:sp>
        <p:nvSpPr>
          <p:cNvPr id="13328" name="Rectangle 16"/>
          <p:cNvSpPr>
            <a:spLocks noChangeArrowheads="1"/>
          </p:cNvSpPr>
          <p:nvPr/>
        </p:nvSpPr>
        <p:spPr bwMode="auto">
          <a:xfrm>
            <a:off x="3733800" y="4114800"/>
            <a:ext cx="2232025" cy="1368425"/>
          </a:xfrm>
          <a:prstGeom prst="rect">
            <a:avLst/>
          </a:prstGeom>
          <a:solidFill>
            <a:schemeClr val="accent1"/>
          </a:solidFill>
          <a:ln w="9525">
            <a:solidFill>
              <a:schemeClr val="tx1"/>
            </a:solidFill>
            <a:miter lim="800000"/>
            <a:headEnd/>
            <a:tailEnd/>
          </a:ln>
          <a:effectLst>
            <a:outerShdw dist="107763" dir="2700000" algn="ctr" rotWithShape="0">
              <a:schemeClr val="bg2">
                <a:alpha val="50000"/>
              </a:schemeClr>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a:t>Text box</a:t>
            </a:r>
          </a:p>
          <a:p>
            <a:pPr algn="ctr" eaLnBrk="1" hangingPunct="1"/>
            <a:r>
              <a:rPr lang="en-GB" altLang="en-US"/>
              <a:t>With shadow</a:t>
            </a:r>
            <a:endParaRPr lang="en-US"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5363"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5364"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15365"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15366"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15367"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15368"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FF0080"/>
      </a:dk2>
      <a:lt2>
        <a:srgbClr val="004080"/>
      </a:lt2>
      <a:accent1>
        <a:srgbClr val="66CCFF"/>
      </a:accent1>
      <a:accent2>
        <a:srgbClr val="333399"/>
      </a:accent2>
      <a:accent3>
        <a:srgbClr val="FFFFFF"/>
      </a:accent3>
      <a:accent4>
        <a:srgbClr val="000000"/>
      </a:accent4>
      <a:accent5>
        <a:srgbClr val="B8E2FF"/>
      </a:accent5>
      <a:accent6>
        <a:srgbClr val="2D2D8A"/>
      </a:accent6>
      <a:hlink>
        <a:srgbClr val="FF0080"/>
      </a:hlink>
      <a:folHlink>
        <a:srgbClr val="004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3366FF"/>
        </a:hlink>
        <a:folHlink>
          <a:srgbClr val="6699FF"/>
        </a:folHlink>
      </a:clrScheme>
      <a:clrMap bg1="lt1" tx1="dk1" bg2="lt2" tx2="dk2" accent1="accent1" accent2="accent2" accent3="accent3" accent4="accent4" accent5="accent5" accent6="accent6" hlink="hlink" folHlink="folHlink"/>
    </a:extraClrScheme>
    <a:extraClrScheme>
      <a:clrScheme name="Default Design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
      <a:clrScheme name="Default Design 16">
        <a:dk1>
          <a:srgbClr val="000066"/>
        </a:dk1>
        <a:lt1>
          <a:srgbClr val="FFFFFF"/>
        </a:lt1>
        <a:dk2>
          <a:srgbClr val="000066"/>
        </a:dk2>
        <a:lt2>
          <a:srgbClr val="808080"/>
        </a:lt2>
        <a:accent1>
          <a:srgbClr val="CCECFF"/>
        </a:accent1>
        <a:accent2>
          <a:srgbClr val="333399"/>
        </a:accent2>
        <a:accent3>
          <a:srgbClr val="FFFFFF"/>
        </a:accent3>
        <a:accent4>
          <a:srgbClr val="000056"/>
        </a:accent4>
        <a:accent5>
          <a:srgbClr val="E2F4FF"/>
        </a:accent5>
        <a:accent6>
          <a:srgbClr val="2D2D8A"/>
        </a:accent6>
        <a:hlink>
          <a:srgbClr val="000066"/>
        </a:hlink>
        <a:folHlink>
          <a:srgbClr val="3333F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Macintosh HD:Applications:Microsoft Office 2004:Templates:Presentations:Designs:Desert</Template>
  <TotalTime>775</TotalTime>
  <Words>217</Words>
  <Application>Microsoft Office PowerPoint</Application>
  <PresentationFormat>On-screen Show (4:3)</PresentationFormat>
  <Paragraphs>36</Paragraphs>
  <Slides>6</Slides>
  <Notes>6</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6</vt:i4>
      </vt:variant>
    </vt:vector>
  </HeadingPairs>
  <TitlesOfParts>
    <vt:vector size="10" baseType="lpstr">
      <vt:lpstr>Arial</vt:lpstr>
      <vt:lpstr>Wingdings</vt:lpstr>
      <vt:lpstr>Default Design</vt:lpstr>
      <vt:lpstr>Microsoft Graph Chart</vt:lpstr>
      <vt:lpstr>ZEN STONES</vt:lpstr>
      <vt:lpstr>Example of a Bullet Point Slide</vt:lpstr>
      <vt:lpstr>Example of a chart</vt:lpstr>
      <vt:lpstr>Picture slide</vt:lpstr>
      <vt:lpstr>Examples of default styles</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Zen stones template</dc:title>
  <dc:creator>Presentation Magazine</dc:creator>
  <cp:lastModifiedBy>Jonty Pearce</cp:lastModifiedBy>
  <cp:revision>24</cp:revision>
  <dcterms:modified xsi:type="dcterms:W3CDTF">2015-02-22T11:10:22Z</dcterms:modified>
</cp:coreProperties>
</file>