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80" r:id="rId2"/>
  </p:sldMasterIdLst>
  <p:notesMasterIdLst>
    <p:notesMasterId r:id="rId8"/>
  </p:notesMasterIdLst>
  <p:handoutMasterIdLst>
    <p:handoutMasterId r:id="rId9"/>
  </p:handoutMasterIdLst>
  <p:sldIdLst>
    <p:sldId id="268" r:id="rId3"/>
    <p:sldId id="269" r:id="rId4"/>
    <p:sldId id="267" r:id="rId5"/>
    <p:sldId id="259" r:id="rId6"/>
    <p:sldId id="266" r:id="rId7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882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-2490" y="-12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939B42E6-847F-4D73-A199-7700F12C5638}" type="datetimeFigureOut">
              <a:rPr lang="en-GB"/>
              <a:pPr>
                <a:defRPr/>
              </a:pPr>
              <a:t>18/03/2016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7591D37-FF9B-40B1-B663-457954B8D01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269407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F2EFF5F1-A380-43E0-BEBB-D915F2E3FF3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7501610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6208AC5-A2E6-4DC4-80CC-FDD8C8A8CB60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09785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A6B8C38-5CB0-457B-99C5-58A66D8428D3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133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5"/>
          <a:stretch>
            <a:fillRect/>
          </a:stretch>
        </p:blipFill>
        <p:spPr bwMode="auto">
          <a:xfrm>
            <a:off x="-3175" y="844550"/>
            <a:ext cx="91440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25"/>
          <a:stretch>
            <a:fillRect/>
          </a:stretch>
        </p:blipFill>
        <p:spPr bwMode="auto">
          <a:xfrm>
            <a:off x="0" y="-57150"/>
            <a:ext cx="91440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27"/>
          <a:stretch>
            <a:fillRect/>
          </a:stretch>
        </p:blipFill>
        <p:spPr bwMode="auto">
          <a:xfrm>
            <a:off x="0" y="-55563"/>
            <a:ext cx="9144000" cy="484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35463"/>
            <a:ext cx="6400800" cy="1752600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608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920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79A4B4-F5A4-4B72-B9E3-20FC350B46A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239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DD820B-9EF7-4F21-BA28-AF03D4C8BFD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255965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31468-60A3-42A9-8110-EE74D4BF222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24496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3E76C1-094B-417B-B20F-12937833021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75847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E2A55-C298-409C-B5E6-15273F1E9EB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634739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1DD26-38E3-4880-8F8B-898AB0D824E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06773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4181D3-6F1B-424D-9D3A-DC18EEA0486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691696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47AF9-A5C4-4E9A-B8AB-F5C6C15ACE6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0757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0608C-D473-43E3-B975-F7ECE3832C3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723077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61346-123F-4E99-96E5-D6666ABCB8A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649790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735AA-5AD9-4026-BE1C-D7CD330FDB3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85283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35463"/>
            <a:ext cx="6400800" cy="1752600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608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920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985CD9-7D2F-4E07-94B5-BD06537DF9E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632833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D8DF6-28D2-4362-A8FE-84047CE7D02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68354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2347" y="4003793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35463"/>
            <a:ext cx="6400800" cy="1752600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920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C08E3AF-5097-42A5-84DC-94ED2925EC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4835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03993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47313"/>
            <a:ext cx="6400800" cy="563189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920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24474C4-D8F0-4F73-AEE2-901775FD943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161810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D6E7A0-92D8-4A92-B6FC-AD28C12736D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3442518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1E9513-88F4-45C9-8AC7-0FFFFAB21D4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100836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6A3B539-952A-4584-AE78-A2A5D569C09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173973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ph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FA1B4-9ADB-4960-B53E-46821C5919BD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5758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 sz="2400">
                <a:solidFill>
                  <a:schemeClr val="bg1"/>
                </a:solidFill>
              </a:defRPr>
            </a:lvl2pPr>
            <a:lvl3pPr algn="l">
              <a:defRPr sz="2000">
                <a:solidFill>
                  <a:schemeClr val="bg1"/>
                </a:solidFill>
              </a:defRPr>
            </a:lvl3pPr>
            <a:lvl4pPr algn="l">
              <a:defRPr sz="1800">
                <a:solidFill>
                  <a:schemeClr val="bg1"/>
                </a:solidFill>
              </a:defRPr>
            </a:lvl4pPr>
            <a:lvl5pPr algn="l"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1F269-13D7-4755-833A-FFF357E69C0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0731738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36BDB-7C64-415D-9C4C-C108D93AB29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4713521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44ABF-C2C4-4C64-8896-8148203C55B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69154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03993"/>
            <a:ext cx="7772400" cy="1470025"/>
          </a:xfrm>
        </p:spPr>
        <p:txBody>
          <a:bodyPr/>
          <a:lstStyle>
            <a:lvl1pPr>
              <a:defRPr sz="4000" b="1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47313"/>
            <a:ext cx="6400800" cy="563189"/>
          </a:xfrm>
        </p:spPr>
        <p:txBody>
          <a:bodyPr/>
          <a:lstStyle>
            <a:lvl1pPr marL="0" indent="0" algn="ctr">
              <a:buNone/>
              <a:defRPr sz="1600">
                <a:solidFill>
                  <a:schemeClr val="bg2">
                    <a:lumMod val="10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920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3C6E12F-4068-4433-BA1B-8D2C692344F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772242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D3DE9-B35B-44E3-877E-B30D309BFE3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3329726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8691B-0A2A-49EC-B3F2-42D8471A246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689208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CD811-57A5-47AB-9F37-BC12185A53A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844987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3F9557-97F4-404A-8A62-46D53261C79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241608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DEF02F-A6D7-4CEE-8406-001D8524031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294144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20447C-04A3-4598-B343-86DB5735C2A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1832210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39E7F-3580-4529-B302-3978B7EDE99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980733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E19A1B-2348-4AAD-A7F4-F4CBD08CD34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874077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924C3-AFCF-4F55-A5A2-90819120C18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24454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3"/>
                </a:solidFill>
              </a:defRPr>
            </a:lvl1pPr>
            <a:lvl2pPr algn="r">
              <a:defRPr sz="2400">
                <a:solidFill>
                  <a:schemeClr val="accent3"/>
                </a:solidFill>
              </a:defRPr>
            </a:lvl2pPr>
            <a:lvl3pPr algn="r">
              <a:defRPr sz="2000">
                <a:solidFill>
                  <a:schemeClr val="accent3"/>
                </a:solidFill>
              </a:defRPr>
            </a:lvl3pPr>
            <a:lvl4pPr algn="r">
              <a:defRPr sz="1800">
                <a:solidFill>
                  <a:schemeClr val="accent3"/>
                </a:solidFill>
              </a:defRPr>
            </a:lvl4pPr>
            <a:lvl5pPr algn="r">
              <a:defRPr sz="1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9783413-57D6-4C40-8F2D-B2BA4F91BFD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44682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3"/>
                </a:solidFill>
              </a:defRPr>
            </a:lvl1pPr>
            <a:lvl2pPr algn="r">
              <a:defRPr sz="2400">
                <a:solidFill>
                  <a:schemeClr val="accent3"/>
                </a:solidFill>
              </a:defRPr>
            </a:lvl2pPr>
            <a:lvl3pPr algn="r">
              <a:defRPr sz="2000">
                <a:solidFill>
                  <a:schemeClr val="accent3"/>
                </a:solidFill>
              </a:defRPr>
            </a:lvl3pPr>
            <a:lvl4pPr algn="r">
              <a:defRPr sz="1800">
                <a:solidFill>
                  <a:schemeClr val="accent3"/>
                </a:solidFill>
              </a:defRPr>
            </a:lvl4pPr>
            <a:lvl5pPr algn="r">
              <a:defRPr sz="1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FD77438-AFC2-4409-A278-8F8CFC7349F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1515139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3"/>
                </a:solidFill>
              </a:defRPr>
            </a:lvl1pPr>
            <a:lvl2pPr algn="r">
              <a:defRPr sz="2400">
                <a:solidFill>
                  <a:schemeClr val="accent3"/>
                </a:solidFill>
              </a:defRPr>
            </a:lvl2pPr>
            <a:lvl3pPr algn="r">
              <a:defRPr sz="2000">
                <a:solidFill>
                  <a:schemeClr val="accent3"/>
                </a:solidFill>
              </a:defRPr>
            </a:lvl3pPr>
            <a:lvl4pPr algn="r">
              <a:defRPr sz="1800">
                <a:solidFill>
                  <a:schemeClr val="accent3"/>
                </a:solidFill>
              </a:defRPr>
            </a:lvl4pPr>
            <a:lvl5pPr algn="r">
              <a:defRPr sz="1800">
                <a:solidFill>
                  <a:schemeClr val="accent3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9E573C2-81F0-4440-A777-819334924AF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31092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9AF0B5-BA0A-4D85-97F1-B79D89D9AB8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91754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ph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r">
              <a:defRPr sz="2800">
                <a:solidFill>
                  <a:schemeClr val="accent4"/>
                </a:solidFill>
              </a:defRPr>
            </a:lvl1pPr>
            <a:lvl2pPr algn="r">
              <a:defRPr sz="2400">
                <a:solidFill>
                  <a:schemeClr val="accent4"/>
                </a:solidFill>
              </a:defRPr>
            </a:lvl2pPr>
            <a:lvl3pPr algn="r">
              <a:defRPr sz="2000">
                <a:solidFill>
                  <a:schemeClr val="accent4"/>
                </a:solidFill>
              </a:defRPr>
            </a:lvl3pPr>
            <a:lvl4pPr algn="r">
              <a:defRPr sz="1800">
                <a:solidFill>
                  <a:schemeClr val="accent4"/>
                </a:solidFill>
              </a:defRPr>
            </a:lvl4pPr>
            <a:lvl5pPr algn="r">
              <a:defRPr sz="1800">
                <a:solidFill>
                  <a:schemeClr val="accent4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6F1805-B421-403A-90B6-6BD296EAA63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39227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l">
              <a:defRPr sz="2800">
                <a:solidFill>
                  <a:schemeClr val="bg1"/>
                </a:solidFill>
              </a:defRPr>
            </a:lvl1pPr>
            <a:lvl2pPr algn="l">
              <a:defRPr sz="2400">
                <a:solidFill>
                  <a:schemeClr val="bg1"/>
                </a:solidFill>
              </a:defRPr>
            </a:lvl2pPr>
            <a:lvl3pPr algn="l">
              <a:defRPr sz="2000">
                <a:solidFill>
                  <a:schemeClr val="bg1"/>
                </a:solidFill>
              </a:defRPr>
            </a:lvl3pPr>
            <a:lvl4pPr algn="l">
              <a:defRPr sz="1800">
                <a:solidFill>
                  <a:schemeClr val="bg1"/>
                </a:solidFill>
              </a:defRPr>
            </a:lvl4pPr>
            <a:lvl5pPr algn="l"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C9F4D-046F-4945-925B-5B79A72447E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3420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D93F5E2A-82F3-45FC-BB85-DAFEF1334F4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56" r:id="rId8"/>
    <p:sldLayoutId id="2147483957" r:id="rId9"/>
    <p:sldLayoutId id="2147483958" r:id="rId10"/>
    <p:sldLayoutId id="2147483959" r:id="rId11"/>
    <p:sldLayoutId id="2147483960" r:id="rId12"/>
    <p:sldLayoutId id="2147483961" r:id="rId13"/>
    <p:sldLayoutId id="2147483962" r:id="rId14"/>
    <p:sldLayoutId id="2147483963" r:id="rId15"/>
    <p:sldLayoutId id="2147483964" r:id="rId16"/>
    <p:sldLayoutId id="2147483965" r:id="rId17"/>
    <p:sldLayoutId id="2147483966" r:id="rId18"/>
    <p:sldLayoutId id="2147483967" r:id="rId19"/>
    <p:sldLayoutId id="2147483968" r:id="rId2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2344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2344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344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344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344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1B9EAF57-B7CD-4095-88CB-4465485AE72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  <p:sldLayoutId id="2147483975" r:id="rId12"/>
    <p:sldLayoutId id="2147483976" r:id="rId13"/>
    <p:sldLayoutId id="2147483977" r:id="rId14"/>
    <p:sldLayoutId id="2147483978" r:id="rId15"/>
    <p:sldLayoutId id="2147483979" r:id="rId16"/>
    <p:sldLayoutId id="2147483980" r:id="rId17"/>
    <p:sldLayoutId id="2147483981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19314A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2344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234466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234466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234466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234466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oleObject" Target="../embeddings/Microsoft_Excel_97-2003_Worksheet1.xls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www.presentationmagazine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203700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GB" sz="4400" dirty="0">
                <a:solidFill>
                  <a:schemeClr val="bg2">
                    <a:lumMod val="10000"/>
                  </a:schemeClr>
                </a:solidFill>
              </a:rPr>
              <a:t>Colour Pencils Template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46713"/>
            <a:ext cx="6400800" cy="563562"/>
          </a:xfrm>
        </p:spPr>
        <p:txBody>
          <a:bodyPr/>
          <a:lstStyle/>
          <a:p>
            <a:pPr>
              <a:defRPr/>
            </a:pPr>
            <a:r>
              <a:rPr lang="en-GB" sz="2400" i="1" dirty="0">
                <a:solidFill>
                  <a:srgbClr val="234466"/>
                </a:solidFill>
              </a:rPr>
              <a:t>Your Name</a:t>
            </a:r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4000" smtClean="0"/>
              <a:t>Sample Graph (3 colours)</a:t>
            </a:r>
          </a:p>
        </p:txBody>
      </p:sp>
      <p:graphicFrame>
        <p:nvGraphicFramePr>
          <p:cNvPr id="18435" name="Object 3"/>
          <p:cNvGraphicFramePr>
            <a:graphicFrameLocks/>
          </p:cNvGraphicFramePr>
          <p:nvPr/>
        </p:nvGraphicFramePr>
        <p:xfrm>
          <a:off x="568325" y="1939925"/>
          <a:ext cx="5707063" cy="362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r:id="rId4" imgW="6194073" imgH="3938357" progId="Excel.Chart.8">
                  <p:embed/>
                </p:oleObj>
              </mc:Choice>
              <mc:Fallback>
                <p:oleObj r:id="rId4" imgW="6194073" imgH="3938357" progId="Excel.Chart.8">
                  <p:embed/>
                  <p:pic>
                    <p:nvPicPr>
                      <p:cNvPr id="0" name="Object 3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" y="1939925"/>
                        <a:ext cx="5707063" cy="3627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 txBox="1">
            <a:spLocks noChangeArrowheads="1"/>
          </p:cNvSpPr>
          <p:nvPr/>
        </p:nvSpPr>
        <p:spPr bwMode="auto">
          <a:xfrm>
            <a:off x="379413" y="4591050"/>
            <a:ext cx="2932112" cy="190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85750" indent="-285750">
              <a:spcBef>
                <a:spcPct val="20000"/>
              </a:spcBef>
              <a:buChar char="•"/>
              <a:defRPr sz="3200">
                <a:solidFill>
                  <a:srgbClr val="234466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234466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234466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234466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/>
              <a:t>Bullet 1</a:t>
            </a:r>
          </a:p>
          <a:p>
            <a:pPr eaLnBrk="1" hangingPunct="1"/>
            <a:r>
              <a:rPr lang="en-GB" altLang="en-US" sz="1600"/>
              <a:t>Bullet 2</a:t>
            </a:r>
            <a:endParaRPr lang="en-US" altLang="en-US" sz="160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3875" y="34290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sz="4000" dirty="0" smtClean="0">
                <a:solidFill>
                  <a:schemeClr val="accent3">
                    <a:lumMod val="50000"/>
                  </a:schemeClr>
                </a:solidFill>
              </a:rPr>
              <a:t>Bullet Point Slide</a:t>
            </a:r>
            <a:endParaRPr lang="en-GB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/>
              <a:t>Picture Slide</a:t>
            </a:r>
            <a:endParaRPr lang="en-US" altLang="en-US" sz="40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234466"/>
                </a:solidFill>
              </a:rPr>
              <a:t>Bullet point</a:t>
            </a:r>
          </a:p>
          <a:p>
            <a:pPr eaLnBrk="1" hangingPunct="1"/>
            <a:r>
              <a:rPr lang="en-US" altLang="en-US" smtClean="0">
                <a:solidFill>
                  <a:srgbClr val="234466"/>
                </a:solidFill>
              </a:rPr>
              <a:t>Bullet point</a:t>
            </a:r>
          </a:p>
          <a:p>
            <a:pPr lvl="1" eaLnBrk="1" hangingPunct="1"/>
            <a:r>
              <a:rPr lang="en-US" altLang="en-US" smtClean="0">
                <a:solidFill>
                  <a:srgbClr val="234466"/>
                </a:solidFill>
              </a:rPr>
              <a:t>Sub Bullet</a:t>
            </a:r>
          </a:p>
        </p:txBody>
      </p:sp>
      <p:pic>
        <p:nvPicPr>
          <p:cNvPr id="4" name="Picture 4" descr="IMG_92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9375" y="1719263"/>
            <a:ext cx="2032000" cy="2528887"/>
          </a:xfrm>
          <a:prstGeom prst="rect">
            <a:avLst/>
          </a:prstGeom>
          <a:solidFill>
            <a:schemeClr val="tx1"/>
          </a:solidFill>
          <a:ln w="57150">
            <a:solidFill>
              <a:schemeClr val="accent4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 hangingPunct="1">
              <a:defRPr/>
            </a:pPr>
            <a:endParaRPr lang="en-US">
              <a:solidFill>
                <a:schemeClr val="accent3"/>
              </a:solidFill>
              <a:latin typeface="Arial" charset="0"/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z="4000" smtClean="0"/>
              <a:t>Use of templates</a:t>
            </a:r>
            <a:endParaRPr lang="en-US" altLang="en-US" sz="4000" smtClean="0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150938" y="1554163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2000" b="1" dirty="0" smtClean="0">
                <a:solidFill>
                  <a:schemeClr val="accent3"/>
                </a:solidFill>
                <a:cs typeface="Arial" charset="0"/>
              </a:rPr>
              <a:t>You are free to use these templates for your personal and business presentations.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150938" y="2982913"/>
            <a:ext cx="3409950" cy="227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b="1" u="sng" dirty="0" smtClean="0">
                <a:solidFill>
                  <a:schemeClr val="accent3"/>
                </a:solidFill>
                <a:cs typeface="Arial" charset="0"/>
              </a:rPr>
              <a:t>Do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en-GB" sz="1400" dirty="0" smtClean="0">
                <a:solidFill>
                  <a:schemeClr val="accent3"/>
                </a:solidFill>
                <a:cs typeface="Arial" charset="0"/>
              </a:rPr>
              <a:t>Use these templates for your presentations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en-GB" sz="1400" dirty="0" smtClean="0">
                <a:solidFill>
                  <a:schemeClr val="accent3"/>
                </a:solidFill>
                <a:cs typeface="Arial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accent3"/>
                </a:solidFill>
                <a:cs typeface="Arial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buFont typeface="Wingdings" pitchFamily="2" charset="2"/>
              <a:buChar char="ü"/>
              <a:defRPr/>
            </a:pPr>
            <a:endParaRPr lang="en-US" sz="1400" dirty="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495800" y="2982913"/>
            <a:ext cx="3640138" cy="2062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sz="1600" b="1" u="sng" smtClean="0">
                <a:solidFill>
                  <a:schemeClr val="accent3"/>
                </a:solidFill>
                <a:cs typeface="Arial" charset="0"/>
              </a:rPr>
              <a:t>Don’t</a:t>
            </a:r>
          </a:p>
          <a:p>
            <a:pPr eaLnBrk="1" hangingPunct="1">
              <a:buFont typeface="Wingdings" pitchFamily="2" charset="2"/>
              <a:buChar char="û"/>
              <a:defRPr/>
            </a:pPr>
            <a:r>
              <a:rPr lang="en-GB" sz="1400" smtClean="0">
                <a:solidFill>
                  <a:schemeClr val="accent3"/>
                </a:solidFill>
                <a:cs typeface="Arial" charset="0"/>
              </a:rPr>
              <a:t>Resell or distribute these templates</a:t>
            </a:r>
          </a:p>
          <a:p>
            <a:pPr eaLnBrk="1" hangingPunct="1">
              <a:buFont typeface="Wingdings" pitchFamily="2" charset="2"/>
              <a:buChar char="û"/>
              <a:defRPr/>
            </a:pPr>
            <a:r>
              <a:rPr lang="en-GB" sz="1400" smtClean="0">
                <a:solidFill>
                  <a:schemeClr val="accent3"/>
                </a:solidFill>
                <a:cs typeface="Arial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buFont typeface="Wingdings" pitchFamily="2" charset="2"/>
              <a:buChar char="û"/>
              <a:defRPr/>
            </a:pPr>
            <a:r>
              <a:rPr lang="en-GB" sz="1400" smtClean="0">
                <a:solidFill>
                  <a:schemeClr val="accent3"/>
                </a:solidFill>
                <a:cs typeface="Arial" charset="0"/>
              </a:rPr>
              <a:t>Pass off any of our created content as your own work</a:t>
            </a:r>
            <a:endParaRPr lang="en-US" sz="140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1150938" y="2451100"/>
            <a:ext cx="6926262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GB" sz="1400" dirty="0" smtClean="0">
                <a:solidFill>
                  <a:schemeClr val="accent3"/>
                </a:solidFill>
                <a:cs typeface="Arial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sz="1400" dirty="0" smtClean="0">
              <a:solidFill>
                <a:schemeClr val="accent3"/>
              </a:solidFill>
              <a:cs typeface="Arial" charset="0"/>
            </a:endParaRPr>
          </a:p>
        </p:txBody>
      </p:sp>
      <p:sp>
        <p:nvSpPr>
          <p:cNvPr id="12296" name="TextBox 2"/>
          <p:cNvSpPr txBox="1">
            <a:spLocks noChangeArrowheads="1"/>
          </p:cNvSpPr>
          <p:nvPr/>
        </p:nvSpPr>
        <p:spPr bwMode="auto">
          <a:xfrm>
            <a:off x="1316038" y="5260975"/>
            <a:ext cx="65119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lvl="1" algn="ctr" eaLnBrk="1" hangingPunct="1">
              <a:defRPr/>
            </a:pPr>
            <a:r>
              <a:rPr lang="en-GB" sz="2000" b="1" dirty="0" smtClean="0">
                <a:solidFill>
                  <a:schemeClr val="accent3"/>
                </a:solidFill>
                <a:cs typeface="Arial" charset="0"/>
              </a:rPr>
              <a:t>You can find many more free PowerPoint templates on the Presentation Magazine website </a:t>
            </a:r>
            <a:endParaRPr lang="en-GB" sz="2000" b="1" dirty="0">
              <a:solidFill>
                <a:schemeClr val="accent3"/>
              </a:solidFill>
              <a:cs typeface="Arial" charset="0"/>
              <a:hlinkClick r:id="rId4"/>
            </a:endParaRPr>
          </a:p>
          <a:p>
            <a:pPr marL="0" lvl="1" algn="ctr" eaLnBrk="1" hangingPunct="1">
              <a:defRPr/>
            </a:pPr>
            <a:r>
              <a:rPr lang="en-GB" sz="2000" b="1" dirty="0" smtClean="0">
                <a:solidFill>
                  <a:schemeClr val="accent3"/>
                </a:solidFill>
                <a:cs typeface="Arial" charset="0"/>
                <a:hlinkClick r:id="rId4"/>
              </a:rPr>
              <a:t>www.presentationmagazine.com</a:t>
            </a:r>
            <a:endParaRPr lang="en-US" sz="2000" b="1" dirty="0" smtClean="0">
              <a:solidFill>
                <a:schemeClr val="accent3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Lorry White">
      <a:dk1>
        <a:srgbClr val="5F5F5F"/>
      </a:dk1>
      <a:lt1>
        <a:srgbClr val="7F7F7F"/>
      </a:lt1>
      <a:dk2>
        <a:srgbClr val="5F5F5F"/>
      </a:dk2>
      <a:lt2>
        <a:srgbClr val="F2F2F2"/>
      </a:lt2>
      <a:accent1>
        <a:srgbClr val="89AFD5"/>
      </a:accent1>
      <a:accent2>
        <a:srgbClr val="336394"/>
      </a:accent2>
      <a:accent3>
        <a:srgbClr val="234466"/>
      </a:accent3>
      <a:accent4>
        <a:srgbClr val="5D91C7"/>
      </a:accent4>
      <a:accent5>
        <a:srgbClr val="CFDFEE"/>
      </a:accent5>
      <a:accent6>
        <a:srgbClr val="A2C0DF"/>
      </a:accent6>
      <a:hlink>
        <a:srgbClr val="0070C0"/>
      </a:hlink>
      <a:folHlink>
        <a:srgbClr val="33639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Lorry White">
      <a:dk1>
        <a:srgbClr val="5F5F5F"/>
      </a:dk1>
      <a:lt1>
        <a:srgbClr val="7F7F7F"/>
      </a:lt1>
      <a:dk2>
        <a:srgbClr val="5F5F5F"/>
      </a:dk2>
      <a:lt2>
        <a:srgbClr val="F2F2F2"/>
      </a:lt2>
      <a:accent1>
        <a:srgbClr val="89AFD5"/>
      </a:accent1>
      <a:accent2>
        <a:srgbClr val="336394"/>
      </a:accent2>
      <a:accent3>
        <a:srgbClr val="234466"/>
      </a:accent3>
      <a:accent4>
        <a:srgbClr val="5D91C7"/>
      </a:accent4>
      <a:accent5>
        <a:srgbClr val="CFDFEE"/>
      </a:accent5>
      <a:accent6>
        <a:srgbClr val="A2C0DF"/>
      </a:accent6>
      <a:hlink>
        <a:srgbClr val="0070C0"/>
      </a:hlink>
      <a:folHlink>
        <a:srgbClr val="33639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184</Words>
  <Application>Microsoft Office PowerPoint</Application>
  <PresentationFormat>On-screen Show (4:3)</PresentationFormat>
  <Paragraphs>25</Paragraphs>
  <Slides>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Default Design</vt:lpstr>
      <vt:lpstr>1_Default Design</vt:lpstr>
      <vt:lpstr>Microsoft Excel Chart</vt:lpstr>
      <vt:lpstr>Colour Pencils Template</vt:lpstr>
      <vt:lpstr>Sample Graph (3 colours)</vt:lpstr>
      <vt:lpstr>Bullet Point Slide</vt:lpstr>
      <vt:lpstr>Picture Slide</vt:lpstr>
      <vt:lpstr>Use of templates</vt:lpstr>
    </vt:vector>
  </TitlesOfParts>
  <Company>Clearly Presented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Rainbow Pencils PowerPoint Template</dc:title>
  <dc:creator>Presentation Magazine</dc:creator>
  <cp:lastModifiedBy>zamani</cp:lastModifiedBy>
  <cp:revision>48</cp:revision>
  <dcterms:created xsi:type="dcterms:W3CDTF">2009-11-03T13:35:13Z</dcterms:created>
  <dcterms:modified xsi:type="dcterms:W3CDTF">2016-03-18T20:36:25Z</dcterms:modified>
</cp:coreProperties>
</file>