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
  </p:notesMasterIdLst>
  <p:handoutMasterIdLst>
    <p:handoutMasterId r:id="rId8"/>
  </p:handoutMasterIdLst>
  <p:sldIdLst>
    <p:sldId id="256" r:id="rId2"/>
    <p:sldId id="263" r:id="rId3"/>
    <p:sldId id="260" r:id="rId4"/>
    <p:sldId id="261" r:id="rId5"/>
    <p:sldId id="264" r:id="rId6"/>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xmlns="">
        <p15:guide id="1" orient="horz" pos="3936">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FDF7"/>
    <a:srgbClr val="800040"/>
    <a:srgbClr val="FF0080"/>
    <a:srgbClr val="5D7E9D"/>
    <a:srgbClr val="191919"/>
    <a:srgbClr val="FFFDDD"/>
    <a:srgbClr val="CEC339"/>
    <a:srgbClr val="FF66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p:scale>
          <a:sx n="100" d="100"/>
          <a:sy n="100" d="100"/>
        </p:scale>
        <p:origin x="-702" y="132"/>
      </p:cViewPr>
      <p:guideLst>
        <p:guide orient="horz" pos="3936"/>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GB" altLang="en-US"/>
          </a:p>
        </p:txBody>
      </p:sp>
      <p:sp>
        <p:nvSpPr>
          <p:cNvPr id="25603"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GB" altLang="en-US"/>
          </a:p>
        </p:txBody>
      </p:sp>
      <p:sp>
        <p:nvSpPr>
          <p:cNvPr id="25604"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GB" altLang="en-US"/>
          </a:p>
        </p:txBody>
      </p:sp>
      <p:sp>
        <p:nvSpPr>
          <p:cNvPr id="25605"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61DD55F9-E71C-48DB-BD88-5C71BADC64AE}" type="slidenum">
              <a:rPr lang="en-US" altLang="en-US"/>
              <a:pPr>
                <a:defRPr/>
              </a:pPr>
              <a:t>‹#›</a:t>
            </a:fld>
            <a:endParaRPr lang="en-US" altLang="en-US"/>
          </a:p>
        </p:txBody>
      </p:sp>
    </p:spTree>
    <p:extLst>
      <p:ext uri="{BB962C8B-B14F-4D97-AF65-F5344CB8AC3E}">
        <p14:creationId xmlns:p14="http://schemas.microsoft.com/office/powerpoint/2010/main" val="22303728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GB" altLang="en-US"/>
          </a:p>
        </p:txBody>
      </p:sp>
      <p:sp>
        <p:nvSpPr>
          <p:cNvPr id="40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GB" alt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GB" alt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63FBD32D-0FAE-4492-AF00-57D75FB217E6}" type="slidenum">
              <a:rPr lang="en-US" altLang="en-US"/>
              <a:pPr>
                <a:defRPr/>
              </a:pPr>
              <a:t>‹#›</a:t>
            </a:fld>
            <a:endParaRPr lang="en-US" altLang="en-US"/>
          </a:p>
        </p:txBody>
      </p:sp>
    </p:spTree>
    <p:extLst>
      <p:ext uri="{BB962C8B-B14F-4D97-AF65-F5344CB8AC3E}">
        <p14:creationId xmlns:p14="http://schemas.microsoft.com/office/powerpoint/2010/main" val="190429331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112" charset="0"/>
        <a:ea typeface="MS PGothic" panose="020B0600070205080204" pitchFamily="34" charset="-128"/>
        <a:cs typeface="+mn-cs"/>
      </a:defRPr>
    </a:lvl1pPr>
    <a:lvl2pPr marL="457200" algn="l" rtl="0" eaLnBrk="0" fontAlgn="base" hangingPunct="0">
      <a:spcBef>
        <a:spcPct val="30000"/>
      </a:spcBef>
      <a:spcAft>
        <a:spcPct val="0"/>
      </a:spcAft>
      <a:defRPr sz="1200" kern="1200">
        <a:solidFill>
          <a:schemeClr val="tx1"/>
        </a:solidFill>
        <a:latin typeface="Arial" pitchFamily="-112" charset="0"/>
        <a:ea typeface="MS PGothic" panose="020B0600070205080204" pitchFamily="34" charset="-128"/>
        <a:cs typeface="+mn-cs"/>
      </a:defRPr>
    </a:lvl2pPr>
    <a:lvl3pPr marL="914400" algn="l" rtl="0" eaLnBrk="0" fontAlgn="base" hangingPunct="0">
      <a:spcBef>
        <a:spcPct val="30000"/>
      </a:spcBef>
      <a:spcAft>
        <a:spcPct val="0"/>
      </a:spcAft>
      <a:defRPr sz="1200" kern="1200">
        <a:solidFill>
          <a:schemeClr val="tx1"/>
        </a:solidFill>
        <a:latin typeface="Arial" pitchFamily="-112" charset="0"/>
        <a:ea typeface="MS PGothic" panose="020B0600070205080204" pitchFamily="34" charset="-128"/>
        <a:cs typeface="+mn-cs"/>
      </a:defRPr>
    </a:lvl3pPr>
    <a:lvl4pPr marL="1371600" algn="l" rtl="0" eaLnBrk="0" fontAlgn="base" hangingPunct="0">
      <a:spcBef>
        <a:spcPct val="30000"/>
      </a:spcBef>
      <a:spcAft>
        <a:spcPct val="0"/>
      </a:spcAft>
      <a:defRPr sz="1200" kern="1200">
        <a:solidFill>
          <a:schemeClr val="tx1"/>
        </a:solidFill>
        <a:latin typeface="Arial" pitchFamily="-112" charset="0"/>
        <a:ea typeface="MS PGothic" panose="020B0600070205080204" pitchFamily="34" charset="-128"/>
        <a:cs typeface="+mn-cs"/>
      </a:defRPr>
    </a:lvl4pPr>
    <a:lvl5pPr marL="1828800" algn="l" rtl="0" eaLnBrk="0" fontAlgn="base" hangingPunct="0">
      <a:spcBef>
        <a:spcPct val="30000"/>
      </a:spcBef>
      <a:spcAft>
        <a:spcPct val="0"/>
      </a:spcAft>
      <a:defRPr sz="1200" kern="1200">
        <a:solidFill>
          <a:schemeClr val="tx1"/>
        </a:solidFill>
        <a:latin typeface="Arial" pitchFamily="-112" charset="0"/>
        <a:ea typeface="MS PGothic" panose="020B0600070205080204"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MS PGothic" panose="020B0600070205080204" pitchFamily="34" charset="-128"/>
              </a:defRPr>
            </a:lvl1pPr>
            <a:lvl2pPr marL="37931725" indent="-37474525">
              <a:spcBef>
                <a:spcPct val="30000"/>
              </a:spcBef>
              <a:defRPr sz="1200">
                <a:solidFill>
                  <a:schemeClr val="tx1"/>
                </a:solidFill>
                <a:latin typeface="Arial" panose="020B0604020202020204" pitchFamily="34" charset="0"/>
                <a:ea typeface="MS PGothic" panose="020B0600070205080204" pitchFamily="34" charset="-128"/>
              </a:defRPr>
            </a:lvl2pPr>
            <a:lvl3pPr marL="1143000" indent="-228600">
              <a:spcBef>
                <a:spcPct val="30000"/>
              </a:spcBef>
              <a:defRPr sz="1200">
                <a:solidFill>
                  <a:schemeClr val="tx1"/>
                </a:solidFill>
                <a:latin typeface="Arial" panose="020B0604020202020204" pitchFamily="34" charset="0"/>
                <a:ea typeface="MS PGothic" panose="020B0600070205080204" pitchFamily="34" charset="-128"/>
              </a:defRPr>
            </a:lvl3pPr>
            <a:lvl4pPr marL="1600200" indent="-228600">
              <a:spcBef>
                <a:spcPct val="30000"/>
              </a:spcBef>
              <a:defRPr sz="1200">
                <a:solidFill>
                  <a:schemeClr val="tx1"/>
                </a:solidFill>
                <a:latin typeface="Arial" panose="020B0604020202020204" pitchFamily="34" charset="0"/>
                <a:ea typeface="MS PGothic" panose="020B0600070205080204" pitchFamily="34" charset="-128"/>
              </a:defRPr>
            </a:lvl4pPr>
            <a:lvl5pPr marL="2057400" indent="-228600">
              <a:spcBef>
                <a:spcPct val="30000"/>
              </a:spcBef>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9pPr>
          </a:lstStyle>
          <a:p>
            <a:pPr>
              <a:spcBef>
                <a:spcPct val="0"/>
              </a:spcBef>
            </a:pPr>
            <a:fld id="{5FC73F6C-52B9-43D9-8313-60548651FBD6}" type="slidenum">
              <a:rPr lang="en-US" altLang="en-US"/>
              <a:pPr>
                <a:spcBef>
                  <a:spcPct val="0"/>
                </a:spcBef>
              </a:pPr>
              <a:t>1</a:t>
            </a:fld>
            <a:endParaRPr lang="en-US" altLang="en-US"/>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smtClean="0">
              <a:latin typeface="Arial" panose="020B0604020202020204" pitchFamily="34" charset="0"/>
            </a:endParaRPr>
          </a:p>
        </p:txBody>
      </p:sp>
    </p:spTree>
    <p:extLst>
      <p:ext uri="{BB962C8B-B14F-4D97-AF65-F5344CB8AC3E}">
        <p14:creationId xmlns:p14="http://schemas.microsoft.com/office/powerpoint/2010/main" val="26126126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MS PGothic" panose="020B0600070205080204" pitchFamily="34" charset="-128"/>
              </a:defRPr>
            </a:lvl1pPr>
            <a:lvl2pPr marL="37931725" indent="-37474525">
              <a:spcBef>
                <a:spcPct val="30000"/>
              </a:spcBef>
              <a:defRPr sz="1200">
                <a:solidFill>
                  <a:schemeClr val="tx1"/>
                </a:solidFill>
                <a:latin typeface="Arial" panose="020B0604020202020204" pitchFamily="34" charset="0"/>
                <a:ea typeface="MS PGothic" panose="020B0600070205080204" pitchFamily="34" charset="-128"/>
              </a:defRPr>
            </a:lvl2pPr>
            <a:lvl3pPr marL="1143000" indent="-228600">
              <a:spcBef>
                <a:spcPct val="30000"/>
              </a:spcBef>
              <a:defRPr sz="1200">
                <a:solidFill>
                  <a:schemeClr val="tx1"/>
                </a:solidFill>
                <a:latin typeface="Arial" panose="020B0604020202020204" pitchFamily="34" charset="0"/>
                <a:ea typeface="MS PGothic" panose="020B0600070205080204" pitchFamily="34" charset="-128"/>
              </a:defRPr>
            </a:lvl3pPr>
            <a:lvl4pPr marL="1600200" indent="-228600">
              <a:spcBef>
                <a:spcPct val="30000"/>
              </a:spcBef>
              <a:defRPr sz="1200">
                <a:solidFill>
                  <a:schemeClr val="tx1"/>
                </a:solidFill>
                <a:latin typeface="Arial" panose="020B0604020202020204" pitchFamily="34" charset="0"/>
                <a:ea typeface="MS PGothic" panose="020B0600070205080204" pitchFamily="34" charset="-128"/>
              </a:defRPr>
            </a:lvl4pPr>
            <a:lvl5pPr marL="2057400" indent="-228600">
              <a:spcBef>
                <a:spcPct val="30000"/>
              </a:spcBef>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9pPr>
          </a:lstStyle>
          <a:p>
            <a:pPr>
              <a:spcBef>
                <a:spcPct val="0"/>
              </a:spcBef>
            </a:pPr>
            <a:fld id="{DC7F61BD-ED08-45E4-8175-FECDE7EB11DD}" type="slidenum">
              <a:rPr lang="en-US" altLang="en-US"/>
              <a:pPr>
                <a:spcBef>
                  <a:spcPct val="0"/>
                </a:spcBef>
              </a:pPr>
              <a:t>2</a:t>
            </a:fld>
            <a:endParaRPr lang="en-US" altLang="en-US"/>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smtClean="0">
              <a:latin typeface="Arial" panose="020B0604020202020204" pitchFamily="34" charset="0"/>
            </a:endParaRPr>
          </a:p>
        </p:txBody>
      </p:sp>
    </p:spTree>
    <p:extLst>
      <p:ext uri="{BB962C8B-B14F-4D97-AF65-F5344CB8AC3E}">
        <p14:creationId xmlns:p14="http://schemas.microsoft.com/office/powerpoint/2010/main" val="14298441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MS PGothic" panose="020B0600070205080204" pitchFamily="34" charset="-128"/>
              </a:defRPr>
            </a:lvl1pPr>
            <a:lvl2pPr marL="37931725" indent="-37474525">
              <a:spcBef>
                <a:spcPct val="30000"/>
              </a:spcBef>
              <a:defRPr sz="1200">
                <a:solidFill>
                  <a:schemeClr val="tx1"/>
                </a:solidFill>
                <a:latin typeface="Arial" panose="020B0604020202020204" pitchFamily="34" charset="0"/>
                <a:ea typeface="MS PGothic" panose="020B0600070205080204" pitchFamily="34" charset="-128"/>
              </a:defRPr>
            </a:lvl2pPr>
            <a:lvl3pPr marL="1143000" indent="-228600">
              <a:spcBef>
                <a:spcPct val="30000"/>
              </a:spcBef>
              <a:defRPr sz="1200">
                <a:solidFill>
                  <a:schemeClr val="tx1"/>
                </a:solidFill>
                <a:latin typeface="Arial" panose="020B0604020202020204" pitchFamily="34" charset="0"/>
                <a:ea typeface="MS PGothic" panose="020B0600070205080204" pitchFamily="34" charset="-128"/>
              </a:defRPr>
            </a:lvl3pPr>
            <a:lvl4pPr marL="1600200" indent="-228600">
              <a:spcBef>
                <a:spcPct val="30000"/>
              </a:spcBef>
              <a:defRPr sz="1200">
                <a:solidFill>
                  <a:schemeClr val="tx1"/>
                </a:solidFill>
                <a:latin typeface="Arial" panose="020B0604020202020204" pitchFamily="34" charset="0"/>
                <a:ea typeface="MS PGothic" panose="020B0600070205080204" pitchFamily="34" charset="-128"/>
              </a:defRPr>
            </a:lvl4pPr>
            <a:lvl5pPr marL="2057400" indent="-228600">
              <a:spcBef>
                <a:spcPct val="30000"/>
              </a:spcBef>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9pPr>
          </a:lstStyle>
          <a:p>
            <a:pPr>
              <a:spcBef>
                <a:spcPct val="0"/>
              </a:spcBef>
            </a:pPr>
            <a:fld id="{054C6425-33F2-41B5-92AA-A3077A69681D}" type="slidenum">
              <a:rPr lang="en-US" altLang="en-US"/>
              <a:pPr>
                <a:spcBef>
                  <a:spcPct val="0"/>
                </a:spcBef>
              </a:pPr>
              <a:t>3</a:t>
            </a:fld>
            <a:endParaRPr lang="en-US" altLang="en-US"/>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smtClean="0">
              <a:latin typeface="Arial" panose="020B0604020202020204" pitchFamily="34" charset="0"/>
            </a:endParaRPr>
          </a:p>
        </p:txBody>
      </p:sp>
    </p:spTree>
    <p:extLst>
      <p:ext uri="{BB962C8B-B14F-4D97-AF65-F5344CB8AC3E}">
        <p14:creationId xmlns:p14="http://schemas.microsoft.com/office/powerpoint/2010/main" val="40111224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MS PGothic" panose="020B0600070205080204" pitchFamily="34" charset="-128"/>
              </a:defRPr>
            </a:lvl1pPr>
            <a:lvl2pPr marL="37931725" indent="-37474525">
              <a:spcBef>
                <a:spcPct val="30000"/>
              </a:spcBef>
              <a:defRPr sz="1200">
                <a:solidFill>
                  <a:schemeClr val="tx1"/>
                </a:solidFill>
                <a:latin typeface="Arial" panose="020B0604020202020204" pitchFamily="34" charset="0"/>
                <a:ea typeface="MS PGothic" panose="020B0600070205080204" pitchFamily="34" charset="-128"/>
              </a:defRPr>
            </a:lvl2pPr>
            <a:lvl3pPr marL="1143000" indent="-228600">
              <a:spcBef>
                <a:spcPct val="30000"/>
              </a:spcBef>
              <a:defRPr sz="1200">
                <a:solidFill>
                  <a:schemeClr val="tx1"/>
                </a:solidFill>
                <a:latin typeface="Arial" panose="020B0604020202020204" pitchFamily="34" charset="0"/>
                <a:ea typeface="MS PGothic" panose="020B0600070205080204" pitchFamily="34" charset="-128"/>
              </a:defRPr>
            </a:lvl3pPr>
            <a:lvl4pPr marL="1600200" indent="-228600">
              <a:spcBef>
                <a:spcPct val="30000"/>
              </a:spcBef>
              <a:defRPr sz="1200">
                <a:solidFill>
                  <a:schemeClr val="tx1"/>
                </a:solidFill>
                <a:latin typeface="Arial" panose="020B0604020202020204" pitchFamily="34" charset="0"/>
                <a:ea typeface="MS PGothic" panose="020B0600070205080204" pitchFamily="34" charset="-128"/>
              </a:defRPr>
            </a:lvl4pPr>
            <a:lvl5pPr marL="2057400" indent="-228600">
              <a:spcBef>
                <a:spcPct val="30000"/>
              </a:spcBef>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9pPr>
          </a:lstStyle>
          <a:p>
            <a:pPr>
              <a:spcBef>
                <a:spcPct val="0"/>
              </a:spcBef>
            </a:pPr>
            <a:fld id="{BB14AA89-BB7B-4E13-AA50-94DB7EC7FEAD}" type="slidenum">
              <a:rPr lang="en-US" altLang="en-US"/>
              <a:pPr>
                <a:spcBef>
                  <a:spcPct val="0"/>
                </a:spcBef>
              </a:pPr>
              <a:t>4</a:t>
            </a:fld>
            <a:endParaRPr lang="en-US" altLang="en-US"/>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smtClean="0">
              <a:latin typeface="Arial" panose="020B0604020202020204" pitchFamily="34" charset="0"/>
            </a:endParaRPr>
          </a:p>
        </p:txBody>
      </p:sp>
    </p:spTree>
    <p:extLst>
      <p:ext uri="{BB962C8B-B14F-4D97-AF65-F5344CB8AC3E}">
        <p14:creationId xmlns:p14="http://schemas.microsoft.com/office/powerpoint/2010/main" val="32800086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Rot="1" noChangeAspect="1" noChangeArrowheads="1" noTextEdit="1"/>
          </p:cNvSpPr>
          <p:nvPr>
            <p:ph type="sldImg"/>
          </p:nvPr>
        </p:nvSpPr>
        <p:spPr>
          <a:ln/>
        </p:spPr>
      </p:sp>
      <p:sp>
        <p:nvSpPr>
          <p:cNvPr id="1433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latin typeface="Arial" panose="020B0604020202020204" pitchFamily="34" charset="0"/>
            </a:endParaRPr>
          </a:p>
        </p:txBody>
      </p:sp>
    </p:spTree>
    <p:extLst>
      <p:ext uri="{BB962C8B-B14F-4D97-AF65-F5344CB8AC3E}">
        <p14:creationId xmlns:p14="http://schemas.microsoft.com/office/powerpoint/2010/main" val="36643465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7" descr="boom.gi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18"/>
          <p:cNvSpPr txBox="1">
            <a:spLocks noChangeArrowheads="1"/>
          </p:cNvSpPr>
          <p:nvPr userDrawn="1"/>
        </p:nvSpPr>
        <p:spPr bwMode="auto">
          <a:xfrm rot="19237452">
            <a:off x="4622800" y="519113"/>
            <a:ext cx="184150" cy="366712"/>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anose="020B0604020202020204" pitchFamily="34" charset="0"/>
                <a:ea typeface="MS PGothic" panose="020B0600070205080204" pitchFamily="34" charset="-128"/>
              </a:defRPr>
            </a:lvl1pPr>
            <a:lvl2pPr marL="37931725" indent="-37474525" eaLnBrk="0" hangingPunct="0">
              <a:defRPr sz="2400">
                <a:solidFill>
                  <a:schemeClr val="tx1"/>
                </a:solidFill>
                <a:latin typeface="Arial" panose="020B0604020202020204" pitchFamily="34" charset="0"/>
                <a:ea typeface="MS PGothic" panose="020B0600070205080204" pitchFamily="34" charset="-128"/>
              </a:defRPr>
            </a:lvl2pPr>
            <a:lvl3pPr eaLnBrk="0" hangingPunct="0">
              <a:defRPr sz="2400">
                <a:solidFill>
                  <a:schemeClr val="tx1"/>
                </a:solidFill>
                <a:latin typeface="Arial" panose="020B0604020202020204" pitchFamily="34" charset="0"/>
                <a:ea typeface="MS PGothic" panose="020B0600070205080204" pitchFamily="34" charset="-128"/>
              </a:defRPr>
            </a:lvl3pPr>
            <a:lvl4pPr eaLnBrk="0" hangingPunct="0">
              <a:defRPr sz="2400">
                <a:solidFill>
                  <a:schemeClr val="tx1"/>
                </a:solidFill>
                <a:latin typeface="Arial" panose="020B0604020202020204" pitchFamily="34" charset="0"/>
                <a:ea typeface="MS PGothic" panose="020B0600070205080204" pitchFamily="34" charset="-128"/>
              </a:defRPr>
            </a:lvl4pPr>
            <a:lvl5pPr eaLnBrk="0" hangingPunct="0">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defRPr/>
            </a:pPr>
            <a:endParaRPr lang="en-GB" altLang="en-US" sz="1800" smtClean="0"/>
          </a:p>
        </p:txBody>
      </p:sp>
      <p:sp>
        <p:nvSpPr>
          <p:cNvPr id="3074" name="Rectangle 2"/>
          <p:cNvSpPr>
            <a:spLocks noGrp="1" noChangeArrowheads="1"/>
          </p:cNvSpPr>
          <p:nvPr>
            <p:ph type="ctrTitle"/>
          </p:nvPr>
        </p:nvSpPr>
        <p:spPr>
          <a:xfrm>
            <a:off x="685800" y="1196975"/>
            <a:ext cx="7772400" cy="1470025"/>
          </a:xfrm>
        </p:spPr>
        <p:txBody>
          <a:bodyPr/>
          <a:lstStyle>
            <a:lvl1pPr>
              <a:defRPr b="1"/>
            </a:lvl1pPr>
          </a:lstStyle>
          <a:p>
            <a:r>
              <a:rPr lang="en-US"/>
              <a:t>Click to edit Master title style</a:t>
            </a:r>
          </a:p>
        </p:txBody>
      </p:sp>
      <p:sp>
        <p:nvSpPr>
          <p:cNvPr id="3075" name="Rectangle 3"/>
          <p:cNvSpPr>
            <a:spLocks noGrp="1" noChangeArrowheads="1"/>
          </p:cNvSpPr>
          <p:nvPr>
            <p:ph type="subTitle" idx="1"/>
          </p:nvPr>
        </p:nvSpPr>
        <p:spPr>
          <a:xfrm>
            <a:off x="1371600" y="2952750"/>
            <a:ext cx="6400800" cy="1752600"/>
          </a:xfrm>
        </p:spPr>
        <p:txBody>
          <a:bodyPr/>
          <a:lstStyle>
            <a:lvl1pPr marL="0" indent="0" algn="ctr">
              <a:buFontTx/>
              <a:buNone/>
              <a:defRPr/>
            </a:lvl1pPr>
          </a:lstStyle>
          <a:p>
            <a:r>
              <a:rPr lang="en-US"/>
              <a:t>Click to edit Master subtitle style</a:t>
            </a:r>
          </a:p>
        </p:txBody>
      </p:sp>
      <p:sp>
        <p:nvSpPr>
          <p:cNvPr id="6" name="Rectangle 4"/>
          <p:cNvSpPr>
            <a:spLocks noGrp="1" noChangeArrowheads="1"/>
          </p:cNvSpPr>
          <p:nvPr>
            <p:ph type="dt" sz="half" idx="10"/>
          </p:nvPr>
        </p:nvSpPr>
        <p:spPr/>
        <p:txBody>
          <a:bodyPr/>
          <a:lstStyle>
            <a:lvl1pPr>
              <a:defRPr smtClean="0"/>
            </a:lvl1pPr>
          </a:lstStyle>
          <a:p>
            <a:pPr>
              <a:defRPr/>
            </a:pPr>
            <a:endParaRPr lang="en-GB" altLang="en-US"/>
          </a:p>
        </p:txBody>
      </p:sp>
      <p:sp>
        <p:nvSpPr>
          <p:cNvPr id="7" name="Rectangle 5"/>
          <p:cNvSpPr>
            <a:spLocks noGrp="1" noChangeArrowheads="1"/>
          </p:cNvSpPr>
          <p:nvPr>
            <p:ph type="ftr" sz="quarter" idx="11"/>
          </p:nvPr>
        </p:nvSpPr>
        <p:spPr/>
        <p:txBody>
          <a:bodyPr/>
          <a:lstStyle>
            <a:lvl1pPr>
              <a:defRPr smtClean="0"/>
            </a:lvl1pPr>
          </a:lstStyle>
          <a:p>
            <a:pPr>
              <a:defRPr/>
            </a:pPr>
            <a:endParaRPr lang="en-GB" altLang="en-US"/>
          </a:p>
        </p:txBody>
      </p:sp>
      <p:sp>
        <p:nvSpPr>
          <p:cNvPr id="8" name="Rectangle 6"/>
          <p:cNvSpPr>
            <a:spLocks noGrp="1" noChangeArrowheads="1"/>
          </p:cNvSpPr>
          <p:nvPr>
            <p:ph type="sldNum" sz="quarter" idx="12"/>
          </p:nvPr>
        </p:nvSpPr>
        <p:spPr/>
        <p:txBody>
          <a:bodyPr/>
          <a:lstStyle>
            <a:lvl1pPr>
              <a:defRPr smtClean="0"/>
            </a:lvl1pPr>
          </a:lstStyle>
          <a:p>
            <a:pPr>
              <a:defRPr/>
            </a:pPr>
            <a:fld id="{CDBC3819-35C6-447A-9F28-497984F8B322}" type="slidenum">
              <a:rPr lang="en-US" altLang="en-US"/>
              <a:pPr>
                <a:defRPr/>
              </a:pPr>
              <a:t>‹#›</a:t>
            </a:fld>
            <a:endParaRPr lang="en-US" altLang="en-US"/>
          </a:p>
        </p:txBody>
      </p:sp>
    </p:spTree>
    <p:extLst>
      <p:ext uri="{BB962C8B-B14F-4D97-AF65-F5344CB8AC3E}">
        <p14:creationId xmlns:p14="http://schemas.microsoft.com/office/powerpoint/2010/main" val="33387876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D3DFC16A-D8E0-4788-8AB4-B8A39E9B84DB}" type="slidenum">
              <a:rPr lang="en-US" altLang="en-US"/>
              <a:pPr>
                <a:defRPr/>
              </a:pPr>
              <a:t>‹#›</a:t>
            </a:fld>
            <a:endParaRPr lang="en-US" altLang="en-US"/>
          </a:p>
        </p:txBody>
      </p:sp>
    </p:spTree>
    <p:extLst>
      <p:ext uri="{BB962C8B-B14F-4D97-AF65-F5344CB8AC3E}">
        <p14:creationId xmlns:p14="http://schemas.microsoft.com/office/powerpoint/2010/main" val="1881974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0260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0260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621D5429-C8F7-4303-B7BD-8E9A404D7118}" type="slidenum">
              <a:rPr lang="en-US" altLang="en-US"/>
              <a:pPr>
                <a:defRPr/>
              </a:pPr>
              <a:t>‹#›</a:t>
            </a:fld>
            <a:endParaRPr lang="en-US" altLang="en-US"/>
          </a:p>
        </p:txBody>
      </p:sp>
    </p:spTree>
    <p:extLst>
      <p:ext uri="{BB962C8B-B14F-4D97-AF65-F5344CB8AC3E}">
        <p14:creationId xmlns:p14="http://schemas.microsoft.com/office/powerpoint/2010/main" val="11317650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GB" smtClean="0"/>
              <a:t>Click to edit Master title style</a:t>
            </a:r>
            <a:endParaRPr lang="en-US"/>
          </a:p>
        </p:txBody>
      </p:sp>
      <p:sp>
        <p:nvSpPr>
          <p:cNvPr id="3" name="Chart Placeholder 2"/>
          <p:cNvSpPr>
            <a:spLocks noGrp="1"/>
          </p:cNvSpPr>
          <p:nvPr>
            <p:ph type="chart" idx="1"/>
          </p:nvPr>
        </p:nvSpPr>
        <p:spPr>
          <a:xfrm>
            <a:off x="457200" y="1600200"/>
            <a:ext cx="8229600" cy="3700463"/>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5D375092-BC80-45F5-BFCB-79C2507B47BC}" type="slidenum">
              <a:rPr lang="en-US" altLang="en-US"/>
              <a:pPr>
                <a:defRPr/>
              </a:pPr>
              <a:t>‹#›</a:t>
            </a:fld>
            <a:endParaRPr lang="en-US" altLang="en-US"/>
          </a:p>
        </p:txBody>
      </p:sp>
    </p:spTree>
    <p:extLst>
      <p:ext uri="{BB962C8B-B14F-4D97-AF65-F5344CB8AC3E}">
        <p14:creationId xmlns:p14="http://schemas.microsoft.com/office/powerpoint/2010/main" val="32274440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GB" smtClean="0"/>
              <a:t>Click to edit Master title style</a:t>
            </a:r>
            <a:endParaRPr lang="en-US"/>
          </a:p>
        </p:txBody>
      </p:sp>
      <p:sp>
        <p:nvSpPr>
          <p:cNvPr id="3" name="Text Placeholder 2"/>
          <p:cNvSpPr>
            <a:spLocks noGrp="1"/>
          </p:cNvSpPr>
          <p:nvPr>
            <p:ph type="body" sz="half" idx="1"/>
          </p:nvPr>
        </p:nvSpPr>
        <p:spPr>
          <a:xfrm>
            <a:off x="457200" y="1600200"/>
            <a:ext cx="4038600" cy="3700463"/>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3700463"/>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9CF72420-0AE5-4F25-82A3-3EFA68428471}" type="slidenum">
              <a:rPr lang="en-US" altLang="en-US"/>
              <a:pPr>
                <a:defRPr/>
              </a:pPr>
              <a:t>‹#›</a:t>
            </a:fld>
            <a:endParaRPr lang="en-US" altLang="en-US"/>
          </a:p>
        </p:txBody>
      </p:sp>
    </p:spTree>
    <p:extLst>
      <p:ext uri="{BB962C8B-B14F-4D97-AF65-F5344CB8AC3E}">
        <p14:creationId xmlns:p14="http://schemas.microsoft.com/office/powerpoint/2010/main" val="4053514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8F5D4A5B-D020-4B9B-B03C-9A01E3087CD3}" type="slidenum">
              <a:rPr lang="en-US" altLang="en-US"/>
              <a:pPr>
                <a:defRPr/>
              </a:pPr>
              <a:t>‹#›</a:t>
            </a:fld>
            <a:endParaRPr lang="en-US" altLang="en-US"/>
          </a:p>
        </p:txBody>
      </p:sp>
    </p:spTree>
    <p:extLst>
      <p:ext uri="{BB962C8B-B14F-4D97-AF65-F5344CB8AC3E}">
        <p14:creationId xmlns:p14="http://schemas.microsoft.com/office/powerpoint/2010/main" val="36911574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A96DE6B4-92C7-48CF-8B1A-EC1949B153C6}" type="slidenum">
              <a:rPr lang="en-US" altLang="en-US"/>
              <a:pPr>
                <a:defRPr/>
              </a:pPr>
              <a:t>‹#›</a:t>
            </a:fld>
            <a:endParaRPr lang="en-US" altLang="en-US"/>
          </a:p>
        </p:txBody>
      </p:sp>
    </p:spTree>
    <p:extLst>
      <p:ext uri="{BB962C8B-B14F-4D97-AF65-F5344CB8AC3E}">
        <p14:creationId xmlns:p14="http://schemas.microsoft.com/office/powerpoint/2010/main" val="12415958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37004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37004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50226B2F-EA85-4ECD-A953-C74A5F3B4700}" type="slidenum">
              <a:rPr lang="en-US" altLang="en-US"/>
              <a:pPr>
                <a:defRPr/>
              </a:pPr>
              <a:t>‹#›</a:t>
            </a:fld>
            <a:endParaRPr lang="en-US" altLang="en-US"/>
          </a:p>
        </p:txBody>
      </p:sp>
    </p:spTree>
    <p:extLst>
      <p:ext uri="{BB962C8B-B14F-4D97-AF65-F5344CB8AC3E}">
        <p14:creationId xmlns:p14="http://schemas.microsoft.com/office/powerpoint/2010/main" val="37450353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p:cNvSpPr>
            <a:spLocks noGrp="1" noChangeArrowheads="1"/>
          </p:cNvSpPr>
          <p:nvPr>
            <p:ph type="sldNum" sz="quarter" idx="12"/>
          </p:nvPr>
        </p:nvSpPr>
        <p:spPr>
          <a:ln/>
        </p:spPr>
        <p:txBody>
          <a:bodyPr/>
          <a:lstStyle>
            <a:lvl1pPr>
              <a:defRPr/>
            </a:lvl1pPr>
          </a:lstStyle>
          <a:p>
            <a:pPr>
              <a:defRPr/>
            </a:pPr>
            <a:fld id="{2F6A92DB-45CF-4960-888B-A53F535300FF}" type="slidenum">
              <a:rPr lang="en-US" altLang="en-US"/>
              <a:pPr>
                <a:defRPr/>
              </a:pPr>
              <a:t>‹#›</a:t>
            </a:fld>
            <a:endParaRPr lang="en-US" altLang="en-US"/>
          </a:p>
        </p:txBody>
      </p:sp>
    </p:spTree>
    <p:extLst>
      <p:ext uri="{BB962C8B-B14F-4D97-AF65-F5344CB8AC3E}">
        <p14:creationId xmlns:p14="http://schemas.microsoft.com/office/powerpoint/2010/main" val="8043962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625076DA-34F9-4E7D-86A7-EBD7AB92C0F3}" type="slidenum">
              <a:rPr lang="en-US" altLang="en-US"/>
              <a:pPr>
                <a:defRPr/>
              </a:pPr>
              <a:t>‹#›</a:t>
            </a:fld>
            <a:endParaRPr lang="en-US" altLang="en-US"/>
          </a:p>
        </p:txBody>
      </p:sp>
    </p:spTree>
    <p:extLst>
      <p:ext uri="{BB962C8B-B14F-4D97-AF65-F5344CB8AC3E}">
        <p14:creationId xmlns:p14="http://schemas.microsoft.com/office/powerpoint/2010/main" val="27868402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ln/>
        </p:spPr>
        <p:txBody>
          <a:bodyPr/>
          <a:lstStyle>
            <a:lvl1pPr>
              <a:defRPr/>
            </a:lvl1pPr>
          </a:lstStyle>
          <a:p>
            <a:pPr>
              <a:defRPr/>
            </a:pPr>
            <a:fld id="{FEE72D01-E420-43EE-A407-CD4671467C01}" type="slidenum">
              <a:rPr lang="en-US" altLang="en-US"/>
              <a:pPr>
                <a:defRPr/>
              </a:pPr>
              <a:t>‹#›</a:t>
            </a:fld>
            <a:endParaRPr lang="en-US" altLang="en-US"/>
          </a:p>
        </p:txBody>
      </p:sp>
    </p:spTree>
    <p:extLst>
      <p:ext uri="{BB962C8B-B14F-4D97-AF65-F5344CB8AC3E}">
        <p14:creationId xmlns:p14="http://schemas.microsoft.com/office/powerpoint/2010/main" val="30062122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BF9C38B8-D070-42D2-B2DA-F308F2818F9D}" type="slidenum">
              <a:rPr lang="en-US" altLang="en-US"/>
              <a:pPr>
                <a:defRPr/>
              </a:pPr>
              <a:t>‹#›</a:t>
            </a:fld>
            <a:endParaRPr lang="en-US" altLang="en-US"/>
          </a:p>
        </p:txBody>
      </p:sp>
    </p:spTree>
    <p:extLst>
      <p:ext uri="{BB962C8B-B14F-4D97-AF65-F5344CB8AC3E}">
        <p14:creationId xmlns:p14="http://schemas.microsoft.com/office/powerpoint/2010/main" val="26377911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F5D5EDCB-FEA5-45CE-8926-5009DC752ED9}" type="slidenum">
              <a:rPr lang="en-US" altLang="en-US"/>
              <a:pPr>
                <a:defRPr/>
              </a:pPr>
              <a:t>‹#›</a:t>
            </a:fld>
            <a:endParaRPr lang="en-US" altLang="en-US"/>
          </a:p>
        </p:txBody>
      </p:sp>
    </p:spTree>
    <p:extLst>
      <p:ext uri="{BB962C8B-B14F-4D97-AF65-F5344CB8AC3E}">
        <p14:creationId xmlns:p14="http://schemas.microsoft.com/office/powerpoint/2010/main" val="25980602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8" descr="boom3.gif"/>
          <p:cNvPicPr>
            <a:picLocks noChangeAspect="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457200" y="1600200"/>
            <a:ext cx="8229600" cy="3700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smtClean="0"/>
            </a:lvl1pPr>
          </a:lstStyle>
          <a:p>
            <a:pPr>
              <a:defRPr/>
            </a:pPr>
            <a:endParaRPr lang="en-GB"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smtClean="0"/>
            </a:lvl1pPr>
          </a:lstStyle>
          <a:p>
            <a:pPr>
              <a:defRPr/>
            </a:pPr>
            <a:endParaRPr lang="en-GB"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5404D134-589B-4F18-A93C-0AC12967FEDC}"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89"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Lst>
  <p:txStyles>
    <p:titleStyle>
      <a:lvl1pPr algn="ctr" rtl="0" eaLnBrk="0" fontAlgn="base" hangingPunct="0">
        <a:spcBef>
          <a:spcPct val="0"/>
        </a:spcBef>
        <a:spcAft>
          <a:spcPct val="0"/>
        </a:spcAft>
        <a:defRPr sz="4400">
          <a:solidFill>
            <a:schemeClr val="tx2"/>
          </a:solidFill>
          <a:latin typeface="+mj-lt"/>
          <a:ea typeface="MS PGothic" panose="020B0600070205080204" pitchFamily="34" charset="-128"/>
          <a:cs typeface="+mj-cs"/>
        </a:defRPr>
      </a:lvl1pPr>
      <a:lvl2pPr algn="ctr" rtl="0" eaLnBrk="0" fontAlgn="base" hangingPunct="0">
        <a:spcBef>
          <a:spcPct val="0"/>
        </a:spcBef>
        <a:spcAft>
          <a:spcPct val="0"/>
        </a:spcAft>
        <a:defRPr sz="4400">
          <a:solidFill>
            <a:schemeClr val="tx2"/>
          </a:solidFill>
          <a:latin typeface="Arial" pitchFamily="-112" charset="0"/>
          <a:ea typeface="MS PGothic" panose="020B0600070205080204" pitchFamily="34" charset="-128"/>
        </a:defRPr>
      </a:lvl2pPr>
      <a:lvl3pPr algn="ctr" rtl="0" eaLnBrk="0" fontAlgn="base" hangingPunct="0">
        <a:spcBef>
          <a:spcPct val="0"/>
        </a:spcBef>
        <a:spcAft>
          <a:spcPct val="0"/>
        </a:spcAft>
        <a:defRPr sz="4400">
          <a:solidFill>
            <a:schemeClr val="tx2"/>
          </a:solidFill>
          <a:latin typeface="Arial" pitchFamily="-112" charset="0"/>
          <a:ea typeface="MS PGothic" panose="020B0600070205080204" pitchFamily="34" charset="-128"/>
        </a:defRPr>
      </a:lvl3pPr>
      <a:lvl4pPr algn="ctr" rtl="0" eaLnBrk="0" fontAlgn="base" hangingPunct="0">
        <a:spcBef>
          <a:spcPct val="0"/>
        </a:spcBef>
        <a:spcAft>
          <a:spcPct val="0"/>
        </a:spcAft>
        <a:defRPr sz="4400">
          <a:solidFill>
            <a:schemeClr val="tx2"/>
          </a:solidFill>
          <a:latin typeface="Arial" pitchFamily="-112" charset="0"/>
          <a:ea typeface="MS PGothic" panose="020B0600070205080204" pitchFamily="34" charset="-128"/>
        </a:defRPr>
      </a:lvl4pPr>
      <a:lvl5pPr algn="ctr" rtl="0" eaLnBrk="0" fontAlgn="base" hangingPunct="0">
        <a:spcBef>
          <a:spcPct val="0"/>
        </a:spcBef>
        <a:spcAft>
          <a:spcPct val="0"/>
        </a:spcAft>
        <a:defRPr sz="4400">
          <a:solidFill>
            <a:schemeClr val="tx2"/>
          </a:solidFill>
          <a:latin typeface="Arial" pitchFamily="-112" charset="0"/>
          <a:ea typeface="MS PGothic" panose="020B0600070205080204" pitchFamily="34" charset="-128"/>
        </a:defRPr>
      </a:lvl5pPr>
      <a:lvl6pPr marL="457200" algn="ctr" rtl="0" fontAlgn="base">
        <a:spcBef>
          <a:spcPct val="0"/>
        </a:spcBef>
        <a:spcAft>
          <a:spcPct val="0"/>
        </a:spcAft>
        <a:defRPr sz="4400">
          <a:solidFill>
            <a:schemeClr val="tx2"/>
          </a:solidFill>
          <a:latin typeface="Arial" pitchFamily="-112" charset="0"/>
        </a:defRPr>
      </a:lvl6pPr>
      <a:lvl7pPr marL="914400" algn="ctr" rtl="0" fontAlgn="base">
        <a:spcBef>
          <a:spcPct val="0"/>
        </a:spcBef>
        <a:spcAft>
          <a:spcPct val="0"/>
        </a:spcAft>
        <a:defRPr sz="4400">
          <a:solidFill>
            <a:schemeClr val="tx2"/>
          </a:solidFill>
          <a:latin typeface="Arial" pitchFamily="-112" charset="0"/>
        </a:defRPr>
      </a:lvl7pPr>
      <a:lvl8pPr marL="1371600" algn="ctr" rtl="0" fontAlgn="base">
        <a:spcBef>
          <a:spcPct val="0"/>
        </a:spcBef>
        <a:spcAft>
          <a:spcPct val="0"/>
        </a:spcAft>
        <a:defRPr sz="4400">
          <a:solidFill>
            <a:schemeClr val="tx2"/>
          </a:solidFill>
          <a:latin typeface="Arial" pitchFamily="-112" charset="0"/>
        </a:defRPr>
      </a:lvl8pPr>
      <a:lvl9pPr marL="1828800" algn="ctr" rtl="0" fontAlgn="base">
        <a:spcBef>
          <a:spcPct val="0"/>
        </a:spcBef>
        <a:spcAft>
          <a:spcPct val="0"/>
        </a:spcAft>
        <a:defRPr sz="4400">
          <a:solidFill>
            <a:schemeClr val="tx2"/>
          </a:solidFill>
          <a:latin typeface="Arial" pitchFamily="-112"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S PGothic" panose="020B0600070205080204" pitchFamily="34" charset="-128"/>
          <a:cs typeface="+mn-cs"/>
        </a:defRPr>
      </a:lvl1pPr>
      <a:lvl2pPr marL="742950" indent="-285750" algn="l" rtl="0" eaLnBrk="0" fontAlgn="base" hangingPunct="0">
        <a:spcBef>
          <a:spcPct val="20000"/>
        </a:spcBef>
        <a:spcAft>
          <a:spcPct val="0"/>
        </a:spcAft>
        <a:buChar char="–"/>
        <a:defRPr sz="2800">
          <a:solidFill>
            <a:schemeClr val="tx1"/>
          </a:solidFill>
          <a:latin typeface="+mn-lt"/>
          <a:ea typeface="MS PGothic" panose="020B0600070205080204" pitchFamily="34" charset="-128"/>
        </a:defRPr>
      </a:lvl2pPr>
      <a:lvl3pPr marL="1143000" indent="-228600" algn="l" rtl="0" eaLnBrk="0" fontAlgn="base" hangingPunct="0">
        <a:spcBef>
          <a:spcPct val="20000"/>
        </a:spcBef>
        <a:spcAft>
          <a:spcPct val="0"/>
        </a:spcAft>
        <a:buChar char="•"/>
        <a:defRPr sz="2400">
          <a:solidFill>
            <a:schemeClr val="tx1"/>
          </a:solidFill>
          <a:latin typeface="+mn-lt"/>
          <a:ea typeface="MS PGothic" panose="020B0600070205080204" pitchFamily="34" charset="-128"/>
        </a:defRPr>
      </a:lvl3pPr>
      <a:lvl4pPr marL="1600200" indent="-228600" algn="l" rtl="0" eaLnBrk="0" fontAlgn="base" hangingPunct="0">
        <a:spcBef>
          <a:spcPct val="20000"/>
        </a:spcBef>
        <a:spcAft>
          <a:spcPct val="0"/>
        </a:spcAft>
        <a:buChar char="–"/>
        <a:defRPr sz="2000">
          <a:solidFill>
            <a:schemeClr val="tx1"/>
          </a:solidFill>
          <a:latin typeface="+mn-lt"/>
          <a:ea typeface="MS PGothic" panose="020B0600070205080204" pitchFamily="34" charset="-128"/>
        </a:defRPr>
      </a:lvl4pPr>
      <a:lvl5pPr marL="2057400" indent="-228600" algn="l" rtl="0" eaLnBrk="0" fontAlgn="base" hangingPunct="0">
        <a:spcBef>
          <a:spcPct val="20000"/>
        </a:spcBef>
        <a:spcAft>
          <a:spcPct val="0"/>
        </a:spcAft>
        <a:buChar char="»"/>
        <a:defRPr sz="2000">
          <a:solidFill>
            <a:schemeClr val="tx1"/>
          </a:solidFill>
          <a:latin typeface="+mn-lt"/>
          <a:ea typeface="MS PGothic" panose="020B0600070205080204" pitchFamily="34"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112"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112"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112"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112"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3.png"/><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hyperlink" Target="http://www.presentationmagazine.com/"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15"/>
          <p:cNvSpPr txBox="1">
            <a:spLocks noChangeArrowheads="1"/>
          </p:cNvSpPr>
          <p:nvPr/>
        </p:nvSpPr>
        <p:spPr bwMode="auto">
          <a:xfrm>
            <a:off x="3870325" y="171926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37931725" indent="-37474525">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eaLnBrk="1" hangingPunct="1">
              <a:spcBef>
                <a:spcPct val="0"/>
              </a:spcBef>
              <a:buFontTx/>
              <a:buNone/>
            </a:pPr>
            <a:endParaRPr lang="en-GB" altLang="en-US" sz="1800"/>
          </a:p>
        </p:txBody>
      </p:sp>
      <p:sp>
        <p:nvSpPr>
          <p:cNvPr id="5123" name="Text Box 58"/>
          <p:cNvSpPr txBox="1">
            <a:spLocks noChangeArrowheads="1"/>
          </p:cNvSpPr>
          <p:nvPr/>
        </p:nvSpPr>
        <p:spPr bwMode="auto">
          <a:xfrm>
            <a:off x="898525" y="301466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37931725" indent="-37474525">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eaLnBrk="1" hangingPunct="1">
              <a:spcBef>
                <a:spcPct val="0"/>
              </a:spcBef>
              <a:buFontTx/>
              <a:buNone/>
            </a:pPr>
            <a:endParaRPr lang="en-GB" altLang="en-US" sz="1800"/>
          </a:p>
        </p:txBody>
      </p:sp>
      <p:sp>
        <p:nvSpPr>
          <p:cNvPr id="5124" name="Text Box 65"/>
          <p:cNvSpPr txBox="1">
            <a:spLocks noChangeArrowheads="1"/>
          </p:cNvSpPr>
          <p:nvPr/>
        </p:nvSpPr>
        <p:spPr bwMode="auto">
          <a:xfrm>
            <a:off x="152400" y="1736725"/>
            <a:ext cx="8763000" cy="192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37931725" indent="-37474525">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FontTx/>
              <a:buNone/>
            </a:pPr>
            <a:r>
              <a:rPr lang="en-US" altLang="en-US" sz="12000" b="1">
                <a:solidFill>
                  <a:srgbClr val="FFFF00"/>
                </a:solidFill>
                <a:latin typeface="Arial Black" panose="020B0A04020102020204" pitchFamily="34" charset="0"/>
              </a:rPr>
              <a:t>BOOM!</a:t>
            </a:r>
            <a:endParaRPr lang="en-US" altLang="en-US" sz="1800" b="1">
              <a:solidFill>
                <a:srgbClr val="FFFF00"/>
              </a:solidFill>
              <a:latin typeface="Arial Black" panose="020B0A04020102020204" pitchFamily="34" charset="0"/>
            </a:endParaRPr>
          </a:p>
        </p:txBody>
      </p:sp>
      <p:sp>
        <p:nvSpPr>
          <p:cNvPr id="5125" name="Text Box 66"/>
          <p:cNvSpPr txBox="1">
            <a:spLocks noChangeArrowheads="1"/>
          </p:cNvSpPr>
          <p:nvPr/>
        </p:nvSpPr>
        <p:spPr bwMode="auto">
          <a:xfrm>
            <a:off x="1371600" y="3657600"/>
            <a:ext cx="6400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37931725" indent="-37474525">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FontTx/>
              <a:buNone/>
            </a:pPr>
            <a:r>
              <a:rPr lang="en-US" altLang="en-US" sz="2000">
                <a:solidFill>
                  <a:srgbClr val="191919"/>
                </a:solidFill>
              </a:rPr>
              <a:t>CARTOON TEMPLATE</a:t>
            </a:r>
          </a:p>
        </p:txBody>
      </p:sp>
      <p:sp>
        <p:nvSpPr>
          <p:cNvPr id="5126" name="Text Box 65"/>
          <p:cNvSpPr txBox="1">
            <a:spLocks noChangeArrowheads="1"/>
          </p:cNvSpPr>
          <p:nvPr/>
        </p:nvSpPr>
        <p:spPr bwMode="auto">
          <a:xfrm>
            <a:off x="76200" y="1584325"/>
            <a:ext cx="8763000" cy="192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37931725" indent="-37474525">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FontTx/>
              <a:buNone/>
            </a:pPr>
            <a:r>
              <a:rPr lang="en-US" altLang="en-US" sz="12000" b="1">
                <a:solidFill>
                  <a:srgbClr val="FF0000"/>
                </a:solidFill>
                <a:latin typeface="Arial Black" panose="020B0A04020102020204" pitchFamily="34" charset="0"/>
              </a:rPr>
              <a:t>BOOM!</a:t>
            </a:r>
            <a:endParaRPr lang="en-US" altLang="en-US" sz="1800" b="1">
              <a:solidFill>
                <a:srgbClr val="FF0000"/>
              </a:solidFill>
              <a:latin typeface="Arial Black" panose="020B0A04020102020204" pitchFamily="34" charset="0"/>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0" y="381000"/>
            <a:ext cx="7543800" cy="5334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MS PGothic" panose="020B0600070205080204" pitchFamily="34" charset="-128"/>
              </a:defRPr>
            </a:lvl1pPr>
            <a:lvl2pPr marL="37931725" indent="-37474525" eaLnBrk="0" hangingPunct="0">
              <a:defRPr sz="2400">
                <a:solidFill>
                  <a:schemeClr val="tx1"/>
                </a:solidFill>
                <a:latin typeface="Arial" panose="020B0604020202020204" pitchFamily="34" charset="0"/>
                <a:ea typeface="MS PGothic" panose="020B0600070205080204" pitchFamily="34" charset="-128"/>
              </a:defRPr>
            </a:lvl2pPr>
            <a:lvl3pPr eaLnBrk="0" hangingPunct="0">
              <a:defRPr sz="2400">
                <a:solidFill>
                  <a:schemeClr val="tx1"/>
                </a:solidFill>
                <a:latin typeface="Arial" panose="020B0604020202020204" pitchFamily="34" charset="0"/>
                <a:ea typeface="MS PGothic" panose="020B0600070205080204" pitchFamily="34" charset="-128"/>
              </a:defRPr>
            </a:lvl3pPr>
            <a:lvl4pPr eaLnBrk="0" hangingPunct="0">
              <a:defRPr sz="2400">
                <a:solidFill>
                  <a:schemeClr val="tx1"/>
                </a:solidFill>
                <a:latin typeface="Arial" panose="020B0604020202020204" pitchFamily="34" charset="0"/>
                <a:ea typeface="MS PGothic" panose="020B0600070205080204" pitchFamily="34" charset="-128"/>
              </a:defRPr>
            </a:lvl4pPr>
            <a:lvl5pPr eaLnBrk="0" hangingPunct="0">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ctr" eaLnBrk="1" hangingPunct="1">
              <a:defRPr/>
            </a:pPr>
            <a:endParaRPr lang="en-GB" altLang="en-US" sz="1800" smtClean="0">
              <a:solidFill>
                <a:srgbClr val="FFFFFF"/>
              </a:solidFill>
            </a:endParaRPr>
          </a:p>
        </p:txBody>
      </p:sp>
      <p:sp>
        <p:nvSpPr>
          <p:cNvPr id="7171" name="Text Box 3"/>
          <p:cNvSpPr txBox="1">
            <a:spLocks noChangeArrowheads="1"/>
          </p:cNvSpPr>
          <p:nvPr/>
        </p:nvSpPr>
        <p:spPr bwMode="auto">
          <a:xfrm>
            <a:off x="1524000" y="658813"/>
            <a:ext cx="678180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37931725" indent="-37474525">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eaLnBrk="1" hangingPunct="1">
              <a:spcBef>
                <a:spcPct val="50000"/>
              </a:spcBef>
              <a:buFontTx/>
              <a:buNone/>
            </a:pPr>
            <a:r>
              <a:rPr lang="en-US" altLang="en-US" sz="4200" b="1">
                <a:solidFill>
                  <a:schemeClr val="bg2"/>
                </a:solidFill>
              </a:rPr>
              <a:t>PowerPoint chart object</a:t>
            </a:r>
          </a:p>
        </p:txBody>
      </p:sp>
      <p:graphicFrame>
        <p:nvGraphicFramePr>
          <p:cNvPr id="7172" name="Object 2"/>
          <p:cNvGraphicFramePr>
            <a:graphicFrameLocks noChangeAspect="1"/>
          </p:cNvGraphicFramePr>
          <p:nvPr/>
        </p:nvGraphicFramePr>
        <p:xfrm>
          <a:off x="1293813" y="1397000"/>
          <a:ext cx="6859587" cy="4064000"/>
        </p:xfrm>
        <a:graphic>
          <a:graphicData uri="http://schemas.openxmlformats.org/presentationml/2006/ole">
            <mc:AlternateContent xmlns:mc="http://schemas.openxmlformats.org/markup-compatibility/2006">
              <mc:Choice xmlns:v="urn:schemas-microsoft-com:vml" Requires="v">
                <p:oleObj spid="_x0000_s7174" name="Chart" r:id="rId4" imgW="6857748" imgH="4063850" progId="MSGraph.Chart.8">
                  <p:embed followColorScheme="full"/>
                </p:oleObj>
              </mc:Choice>
              <mc:Fallback>
                <p:oleObj name="Chart" r:id="rId4" imgW="6857748" imgH="4063850" progId="MSGraph.Chart.8">
                  <p:embed followColorScheme="full"/>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3813" y="1397000"/>
                        <a:ext cx="6859587" cy="406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143000" y="963613"/>
            <a:ext cx="7086600" cy="505618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MS PGothic" panose="020B0600070205080204" pitchFamily="34" charset="-128"/>
              </a:defRPr>
            </a:lvl1pPr>
            <a:lvl2pPr marL="37931725" indent="-37474525" eaLnBrk="0" hangingPunct="0">
              <a:defRPr sz="2400">
                <a:solidFill>
                  <a:schemeClr val="tx1"/>
                </a:solidFill>
                <a:latin typeface="Arial" panose="020B0604020202020204" pitchFamily="34" charset="0"/>
                <a:ea typeface="MS PGothic" panose="020B0600070205080204" pitchFamily="34" charset="-128"/>
              </a:defRPr>
            </a:lvl2pPr>
            <a:lvl3pPr eaLnBrk="0" hangingPunct="0">
              <a:defRPr sz="2400">
                <a:solidFill>
                  <a:schemeClr val="tx1"/>
                </a:solidFill>
                <a:latin typeface="Arial" panose="020B0604020202020204" pitchFamily="34" charset="0"/>
                <a:ea typeface="MS PGothic" panose="020B0600070205080204" pitchFamily="34" charset="-128"/>
              </a:defRPr>
            </a:lvl3pPr>
            <a:lvl4pPr eaLnBrk="0" hangingPunct="0">
              <a:defRPr sz="2400">
                <a:solidFill>
                  <a:schemeClr val="tx1"/>
                </a:solidFill>
                <a:latin typeface="Arial" panose="020B0604020202020204" pitchFamily="34" charset="0"/>
                <a:ea typeface="MS PGothic" panose="020B0600070205080204" pitchFamily="34" charset="-128"/>
              </a:defRPr>
            </a:lvl4pPr>
            <a:lvl5pPr eaLnBrk="0" hangingPunct="0">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ctr" eaLnBrk="1" hangingPunct="1">
              <a:defRPr/>
            </a:pPr>
            <a:endParaRPr lang="en-GB" altLang="en-US" sz="1800" smtClean="0">
              <a:solidFill>
                <a:srgbClr val="FFFFFF"/>
              </a:solidFill>
            </a:endParaRPr>
          </a:p>
        </p:txBody>
      </p:sp>
      <p:sp>
        <p:nvSpPr>
          <p:cNvPr id="9219" name="Text Box 3"/>
          <p:cNvSpPr txBox="1">
            <a:spLocks noChangeArrowheads="1"/>
          </p:cNvSpPr>
          <p:nvPr/>
        </p:nvSpPr>
        <p:spPr bwMode="auto">
          <a:xfrm>
            <a:off x="1447800" y="963613"/>
            <a:ext cx="647700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37931725" indent="-37474525">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eaLnBrk="1" hangingPunct="1">
              <a:spcBef>
                <a:spcPct val="50000"/>
              </a:spcBef>
              <a:buFontTx/>
              <a:buNone/>
            </a:pPr>
            <a:r>
              <a:rPr lang="en-US" altLang="en-US" sz="4200" b="1">
                <a:solidFill>
                  <a:schemeClr val="bg2"/>
                </a:solidFill>
              </a:rPr>
              <a:t>PowerPoint picture page</a:t>
            </a:r>
          </a:p>
        </p:txBody>
      </p:sp>
      <p:pic>
        <p:nvPicPr>
          <p:cNvPr id="9220" name="Picture 49" descr="windtreessno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1905000"/>
            <a:ext cx="48768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762000" y="381000"/>
            <a:ext cx="7543800" cy="5334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MS PGothic" panose="020B0600070205080204" pitchFamily="34" charset="-128"/>
              </a:defRPr>
            </a:lvl1pPr>
            <a:lvl2pPr marL="37931725" indent="-37474525" eaLnBrk="0" hangingPunct="0">
              <a:defRPr sz="2400">
                <a:solidFill>
                  <a:schemeClr val="tx1"/>
                </a:solidFill>
                <a:latin typeface="Arial" panose="020B0604020202020204" pitchFamily="34" charset="0"/>
                <a:ea typeface="MS PGothic" panose="020B0600070205080204" pitchFamily="34" charset="-128"/>
              </a:defRPr>
            </a:lvl2pPr>
            <a:lvl3pPr eaLnBrk="0" hangingPunct="0">
              <a:defRPr sz="2400">
                <a:solidFill>
                  <a:schemeClr val="tx1"/>
                </a:solidFill>
                <a:latin typeface="Arial" panose="020B0604020202020204" pitchFamily="34" charset="0"/>
                <a:ea typeface="MS PGothic" panose="020B0600070205080204" pitchFamily="34" charset="-128"/>
              </a:defRPr>
            </a:lvl3pPr>
            <a:lvl4pPr eaLnBrk="0" hangingPunct="0">
              <a:defRPr sz="2400">
                <a:solidFill>
                  <a:schemeClr val="tx1"/>
                </a:solidFill>
                <a:latin typeface="Arial" panose="020B0604020202020204" pitchFamily="34" charset="0"/>
                <a:ea typeface="MS PGothic" panose="020B0600070205080204" pitchFamily="34" charset="-128"/>
              </a:defRPr>
            </a:lvl4pPr>
            <a:lvl5pPr eaLnBrk="0" hangingPunct="0">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ctr" eaLnBrk="1" hangingPunct="1">
              <a:defRPr/>
            </a:pPr>
            <a:endParaRPr lang="en-GB" altLang="en-US" sz="1800" smtClean="0">
              <a:solidFill>
                <a:srgbClr val="FFFFFF"/>
              </a:solidFill>
            </a:endParaRPr>
          </a:p>
        </p:txBody>
      </p:sp>
      <p:sp>
        <p:nvSpPr>
          <p:cNvPr id="11267" name="Text Box 3"/>
          <p:cNvSpPr txBox="1">
            <a:spLocks noChangeArrowheads="1"/>
          </p:cNvSpPr>
          <p:nvPr/>
        </p:nvSpPr>
        <p:spPr bwMode="auto">
          <a:xfrm>
            <a:off x="1143000" y="658813"/>
            <a:ext cx="662940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37931725" indent="-37474525">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eaLnBrk="1" hangingPunct="1">
              <a:spcBef>
                <a:spcPct val="50000"/>
              </a:spcBef>
              <a:buFontTx/>
              <a:buNone/>
            </a:pPr>
            <a:r>
              <a:rPr lang="en-US" altLang="en-US" sz="4200" b="1">
                <a:solidFill>
                  <a:schemeClr val="bg2"/>
                </a:solidFill>
              </a:rPr>
              <a:t>PowerPoint chart object</a:t>
            </a:r>
          </a:p>
        </p:txBody>
      </p:sp>
      <p:sp>
        <p:nvSpPr>
          <p:cNvPr id="11268" name="Rectangle 3"/>
          <p:cNvSpPr>
            <a:spLocks noGrp="1" noChangeArrowheads="1"/>
          </p:cNvSpPr>
          <p:nvPr>
            <p:ph type="body" sz="half" idx="1"/>
          </p:nvPr>
        </p:nvSpPr>
        <p:spPr>
          <a:xfrm>
            <a:off x="838200" y="1404938"/>
            <a:ext cx="4953000" cy="3700462"/>
          </a:xfrm>
        </p:spPr>
        <p:txBody>
          <a:bodyPr/>
          <a:lstStyle/>
          <a:p>
            <a:pPr eaLnBrk="1" hangingPunct="1"/>
            <a:r>
              <a:rPr lang="en-GB" altLang="en-US" sz="2800" smtClean="0"/>
              <a:t>Bullet points are like this </a:t>
            </a:r>
          </a:p>
          <a:p>
            <a:pPr eaLnBrk="1" hangingPunct="1">
              <a:buFontTx/>
              <a:buNone/>
            </a:pPr>
            <a:r>
              <a:rPr lang="en-GB" altLang="en-US" sz="2800" smtClean="0"/>
              <a:t>   Text and lines are like this</a:t>
            </a:r>
          </a:p>
          <a:p>
            <a:pPr eaLnBrk="1" hangingPunct="1">
              <a:buFontTx/>
              <a:buNone/>
            </a:pPr>
            <a:r>
              <a:rPr lang="en-GB" altLang="en-US" sz="2800" smtClean="0">
                <a:solidFill>
                  <a:schemeClr val="hlink"/>
                </a:solidFill>
              </a:rPr>
              <a:t>   </a:t>
            </a:r>
            <a:r>
              <a:rPr lang="en-GB" altLang="en-US" sz="2800" u="sng" smtClean="0">
                <a:solidFill>
                  <a:schemeClr val="hlink"/>
                </a:solidFill>
              </a:rPr>
              <a:t>Hyperlinks like this</a:t>
            </a:r>
          </a:p>
          <a:p>
            <a:pPr eaLnBrk="1" hangingPunct="1">
              <a:buFontTx/>
              <a:buNone/>
            </a:pPr>
            <a:r>
              <a:rPr lang="en-GB" altLang="en-US" sz="2800" smtClean="0">
                <a:solidFill>
                  <a:schemeClr val="folHlink"/>
                </a:solidFill>
              </a:rPr>
              <a:t>   </a:t>
            </a:r>
            <a:r>
              <a:rPr lang="en-GB" altLang="en-US" sz="2800" u="sng" smtClean="0">
                <a:solidFill>
                  <a:schemeClr val="folHlink"/>
                </a:solidFill>
              </a:rPr>
              <a:t>Visited hyperlinks like this</a:t>
            </a:r>
            <a:endParaRPr lang="en-US" altLang="en-US" sz="2800" u="sng" smtClean="0">
              <a:solidFill>
                <a:schemeClr val="folHlink"/>
              </a:solidFill>
            </a:endParaRPr>
          </a:p>
        </p:txBody>
      </p:sp>
      <p:graphicFrame>
        <p:nvGraphicFramePr>
          <p:cNvPr id="12332" name="Group 44"/>
          <p:cNvGraphicFramePr>
            <a:graphicFrameLocks noGrp="1"/>
          </p:cNvGraphicFramePr>
          <p:nvPr>
            <p:ph sz="half" idx="2"/>
          </p:nvPr>
        </p:nvGraphicFramePr>
        <p:xfrm>
          <a:off x="4572000" y="3657600"/>
          <a:ext cx="3402013" cy="1727200"/>
        </p:xfrm>
        <a:graphic>
          <a:graphicData uri="http://schemas.openxmlformats.org/drawingml/2006/table">
            <a:tbl>
              <a:tblPr/>
              <a:tblGrid>
                <a:gridCol w="1701800"/>
                <a:gridCol w="1700213"/>
              </a:tblGrid>
              <a:tr h="863600">
                <a:tc>
                  <a:txBody>
                    <a:bodyPr/>
                    <a:lstStyle>
                      <a:lvl1pPr eaLnBrk="0" hangingPunct="0">
                        <a:spcBef>
                          <a:spcPct val="20000"/>
                        </a:spcBef>
                        <a:defRPr sz="2800">
                          <a:solidFill>
                            <a:schemeClr val="tx1"/>
                          </a:solidFill>
                          <a:latin typeface="Arial" panose="020B0604020202020204" pitchFamily="34" charset="0"/>
                          <a:ea typeface="MS PGothic" panose="020B0600070205080204" pitchFamily="34" charset="-128"/>
                        </a:defRPr>
                      </a:lvl1pPr>
                      <a:lvl2pPr marL="37931725" indent="-37474525" eaLnBrk="0" hangingPunct="0">
                        <a:spcBef>
                          <a:spcPct val="20000"/>
                        </a:spcBef>
                        <a:defRPr sz="2400">
                          <a:solidFill>
                            <a:schemeClr val="tx1"/>
                          </a:solidFill>
                          <a:latin typeface="Arial" panose="020B0604020202020204" pitchFamily="34" charset="0"/>
                          <a:ea typeface="MS PGothic" panose="020B0600070205080204" pitchFamily="34" charset="-128"/>
                        </a:defRPr>
                      </a:lvl2pPr>
                      <a:lvl3pPr eaLnBrk="0" hangingPunct="0">
                        <a:spcBef>
                          <a:spcPct val="20000"/>
                        </a:spcBef>
                        <a:defRPr sz="2000">
                          <a:solidFill>
                            <a:schemeClr val="tx1"/>
                          </a:solidFill>
                          <a:latin typeface="Arial" panose="020B0604020202020204" pitchFamily="34" charset="0"/>
                          <a:ea typeface="MS PGothic" panose="020B0600070205080204" pitchFamily="34" charset="-128"/>
                        </a:defRPr>
                      </a:lvl3pPr>
                      <a:lvl4pPr eaLnBrk="0" hangingPunct="0">
                        <a:spcBef>
                          <a:spcPct val="20000"/>
                        </a:spcBef>
                        <a:defRPr>
                          <a:solidFill>
                            <a:schemeClr val="tx1"/>
                          </a:solidFill>
                          <a:latin typeface="Arial" panose="020B0604020202020204" pitchFamily="34" charset="0"/>
                          <a:ea typeface="MS PGothic" panose="020B0600070205080204" pitchFamily="34" charset="-128"/>
                        </a:defRPr>
                      </a:lvl4pPr>
                      <a:lvl5pPr eaLnBrk="0" hangingPunct="0">
                        <a:spcBef>
                          <a:spcPct val="20000"/>
                        </a:spcBef>
                        <a:defRPr>
                          <a:solidFill>
                            <a:schemeClr val="tx1"/>
                          </a:solidFill>
                          <a:latin typeface="Arial" panose="020B0604020202020204" pitchFamily="34" charset="0"/>
                          <a:ea typeface="MS PGothic" panose="020B0600070205080204" pitchFamily="34" charset="-128"/>
                        </a:defRPr>
                      </a:lvl5pPr>
                      <a:lvl6pPr marL="457200" eaLnBrk="0" fontAlgn="base" hangingPunct="0">
                        <a:spcBef>
                          <a:spcPct val="20000"/>
                        </a:spcBef>
                        <a:spcAft>
                          <a:spcPct val="0"/>
                        </a:spcAft>
                        <a:defRPr>
                          <a:solidFill>
                            <a:schemeClr val="tx1"/>
                          </a:solidFill>
                          <a:latin typeface="Arial" panose="020B0604020202020204" pitchFamily="34" charset="0"/>
                          <a:ea typeface="MS PGothic" panose="020B0600070205080204" pitchFamily="34" charset="-128"/>
                        </a:defRPr>
                      </a:lvl6pPr>
                      <a:lvl7pPr marL="914400" eaLnBrk="0" fontAlgn="base" hangingPunct="0">
                        <a:spcBef>
                          <a:spcPct val="20000"/>
                        </a:spcBef>
                        <a:spcAft>
                          <a:spcPct val="0"/>
                        </a:spcAft>
                        <a:defRPr>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20000"/>
                        </a:spcBef>
                        <a:spcAft>
                          <a:spcPct val="0"/>
                        </a:spcAft>
                        <a:defRPr>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20000"/>
                        </a:spcBef>
                        <a:spcAft>
                          <a:spcPct val="0"/>
                        </a:spcAft>
                        <a:defRPr>
                          <a:solidFill>
                            <a:schemeClr val="tx1"/>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800" b="0" i="0" u="none" strike="noStrike" cap="none" normalizeH="0" baseline="0" smtClean="0">
                          <a:ln>
                            <a:noFill/>
                          </a:ln>
                          <a:solidFill>
                            <a:schemeClr val="tx1"/>
                          </a:solidFill>
                          <a:effectLst/>
                          <a:latin typeface="Arial" panose="020B0604020202020204" pitchFamily="34" charset="0"/>
                          <a:ea typeface="MS PGothic" panose="020B0600070205080204" pitchFamily="34" charset="-128"/>
                        </a:rPr>
                        <a:t>Table</a:t>
                      </a:r>
                      <a:endParaRPr kumimoji="0" lang="en-US" altLang="en-US" sz="2800" b="0" i="0" u="none" strike="noStrike" cap="none" normalizeH="0" baseline="0" smtClean="0">
                        <a:ln>
                          <a:noFill/>
                        </a:ln>
                        <a:solidFill>
                          <a:schemeClr val="tx1"/>
                        </a:solidFill>
                        <a:effectLst/>
                        <a:latin typeface="Arial" panose="020B0604020202020204" pitchFamily="34" charset="0"/>
                        <a:ea typeface="MS PGothic" panose="020B0600070205080204" pitchFamily="34"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alpha val="50195"/>
                      </a:schemeClr>
                    </a:solidFill>
                  </a:tcPr>
                </a:tc>
                <a:tc>
                  <a:txBody>
                    <a:bodyPr/>
                    <a:lstStyle>
                      <a:lvl1pPr eaLnBrk="0" hangingPunct="0">
                        <a:spcBef>
                          <a:spcPct val="20000"/>
                        </a:spcBef>
                        <a:defRPr sz="2800">
                          <a:solidFill>
                            <a:schemeClr val="tx1"/>
                          </a:solidFill>
                          <a:latin typeface="Arial" panose="020B0604020202020204" pitchFamily="34" charset="0"/>
                          <a:ea typeface="MS PGothic" panose="020B0600070205080204" pitchFamily="34" charset="-128"/>
                        </a:defRPr>
                      </a:lvl1pPr>
                      <a:lvl2pPr marL="37931725" indent="-37474525" eaLnBrk="0" hangingPunct="0">
                        <a:spcBef>
                          <a:spcPct val="20000"/>
                        </a:spcBef>
                        <a:defRPr sz="2400">
                          <a:solidFill>
                            <a:schemeClr val="tx1"/>
                          </a:solidFill>
                          <a:latin typeface="Arial" panose="020B0604020202020204" pitchFamily="34" charset="0"/>
                          <a:ea typeface="MS PGothic" panose="020B0600070205080204" pitchFamily="34" charset="-128"/>
                        </a:defRPr>
                      </a:lvl2pPr>
                      <a:lvl3pPr eaLnBrk="0" hangingPunct="0">
                        <a:spcBef>
                          <a:spcPct val="20000"/>
                        </a:spcBef>
                        <a:defRPr sz="2000">
                          <a:solidFill>
                            <a:schemeClr val="tx1"/>
                          </a:solidFill>
                          <a:latin typeface="Arial" panose="020B0604020202020204" pitchFamily="34" charset="0"/>
                          <a:ea typeface="MS PGothic" panose="020B0600070205080204" pitchFamily="34" charset="-128"/>
                        </a:defRPr>
                      </a:lvl3pPr>
                      <a:lvl4pPr eaLnBrk="0" hangingPunct="0">
                        <a:spcBef>
                          <a:spcPct val="20000"/>
                        </a:spcBef>
                        <a:defRPr>
                          <a:solidFill>
                            <a:schemeClr val="tx1"/>
                          </a:solidFill>
                          <a:latin typeface="Arial" panose="020B0604020202020204" pitchFamily="34" charset="0"/>
                          <a:ea typeface="MS PGothic" panose="020B0600070205080204" pitchFamily="34" charset="-128"/>
                        </a:defRPr>
                      </a:lvl4pPr>
                      <a:lvl5pPr eaLnBrk="0" hangingPunct="0">
                        <a:spcBef>
                          <a:spcPct val="20000"/>
                        </a:spcBef>
                        <a:defRPr>
                          <a:solidFill>
                            <a:schemeClr val="tx1"/>
                          </a:solidFill>
                          <a:latin typeface="Arial" panose="020B0604020202020204" pitchFamily="34" charset="0"/>
                          <a:ea typeface="MS PGothic" panose="020B0600070205080204" pitchFamily="34" charset="-128"/>
                        </a:defRPr>
                      </a:lvl5pPr>
                      <a:lvl6pPr marL="457200" eaLnBrk="0" fontAlgn="base" hangingPunct="0">
                        <a:spcBef>
                          <a:spcPct val="20000"/>
                        </a:spcBef>
                        <a:spcAft>
                          <a:spcPct val="0"/>
                        </a:spcAft>
                        <a:defRPr>
                          <a:solidFill>
                            <a:schemeClr val="tx1"/>
                          </a:solidFill>
                          <a:latin typeface="Arial" panose="020B0604020202020204" pitchFamily="34" charset="0"/>
                          <a:ea typeface="MS PGothic" panose="020B0600070205080204" pitchFamily="34" charset="-128"/>
                        </a:defRPr>
                      </a:lvl6pPr>
                      <a:lvl7pPr marL="914400" eaLnBrk="0" fontAlgn="base" hangingPunct="0">
                        <a:spcBef>
                          <a:spcPct val="20000"/>
                        </a:spcBef>
                        <a:spcAft>
                          <a:spcPct val="0"/>
                        </a:spcAft>
                        <a:defRPr>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20000"/>
                        </a:spcBef>
                        <a:spcAft>
                          <a:spcPct val="0"/>
                        </a:spcAft>
                        <a:defRPr>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20000"/>
                        </a:spcBef>
                        <a:spcAft>
                          <a:spcPct val="0"/>
                        </a:spcAft>
                        <a:defRPr>
                          <a:solidFill>
                            <a:schemeClr val="tx1"/>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a typeface="MS PGothic" panose="020B0600070205080204" pitchFamily="34"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alpha val="50195"/>
                      </a:schemeClr>
                    </a:solidFill>
                  </a:tcPr>
                </a:tc>
              </a:tr>
              <a:tr h="863600">
                <a:tc>
                  <a:txBody>
                    <a:bodyPr/>
                    <a:lstStyle>
                      <a:lvl1pPr eaLnBrk="0" hangingPunct="0">
                        <a:spcBef>
                          <a:spcPct val="20000"/>
                        </a:spcBef>
                        <a:defRPr sz="2800">
                          <a:solidFill>
                            <a:schemeClr val="tx1"/>
                          </a:solidFill>
                          <a:latin typeface="Arial" panose="020B0604020202020204" pitchFamily="34" charset="0"/>
                          <a:ea typeface="MS PGothic" panose="020B0600070205080204" pitchFamily="34" charset="-128"/>
                        </a:defRPr>
                      </a:lvl1pPr>
                      <a:lvl2pPr marL="37931725" indent="-37474525" eaLnBrk="0" hangingPunct="0">
                        <a:spcBef>
                          <a:spcPct val="20000"/>
                        </a:spcBef>
                        <a:defRPr sz="2400">
                          <a:solidFill>
                            <a:schemeClr val="tx1"/>
                          </a:solidFill>
                          <a:latin typeface="Arial" panose="020B0604020202020204" pitchFamily="34" charset="0"/>
                          <a:ea typeface="MS PGothic" panose="020B0600070205080204" pitchFamily="34" charset="-128"/>
                        </a:defRPr>
                      </a:lvl2pPr>
                      <a:lvl3pPr eaLnBrk="0" hangingPunct="0">
                        <a:spcBef>
                          <a:spcPct val="20000"/>
                        </a:spcBef>
                        <a:defRPr sz="2000">
                          <a:solidFill>
                            <a:schemeClr val="tx1"/>
                          </a:solidFill>
                          <a:latin typeface="Arial" panose="020B0604020202020204" pitchFamily="34" charset="0"/>
                          <a:ea typeface="MS PGothic" panose="020B0600070205080204" pitchFamily="34" charset="-128"/>
                        </a:defRPr>
                      </a:lvl3pPr>
                      <a:lvl4pPr eaLnBrk="0" hangingPunct="0">
                        <a:spcBef>
                          <a:spcPct val="20000"/>
                        </a:spcBef>
                        <a:defRPr>
                          <a:solidFill>
                            <a:schemeClr val="tx1"/>
                          </a:solidFill>
                          <a:latin typeface="Arial" panose="020B0604020202020204" pitchFamily="34" charset="0"/>
                          <a:ea typeface="MS PGothic" panose="020B0600070205080204" pitchFamily="34" charset="-128"/>
                        </a:defRPr>
                      </a:lvl4pPr>
                      <a:lvl5pPr eaLnBrk="0" hangingPunct="0">
                        <a:spcBef>
                          <a:spcPct val="20000"/>
                        </a:spcBef>
                        <a:defRPr>
                          <a:solidFill>
                            <a:schemeClr val="tx1"/>
                          </a:solidFill>
                          <a:latin typeface="Arial" panose="020B0604020202020204" pitchFamily="34" charset="0"/>
                          <a:ea typeface="MS PGothic" panose="020B0600070205080204" pitchFamily="34" charset="-128"/>
                        </a:defRPr>
                      </a:lvl5pPr>
                      <a:lvl6pPr marL="457200" eaLnBrk="0" fontAlgn="base" hangingPunct="0">
                        <a:spcBef>
                          <a:spcPct val="20000"/>
                        </a:spcBef>
                        <a:spcAft>
                          <a:spcPct val="0"/>
                        </a:spcAft>
                        <a:defRPr>
                          <a:solidFill>
                            <a:schemeClr val="tx1"/>
                          </a:solidFill>
                          <a:latin typeface="Arial" panose="020B0604020202020204" pitchFamily="34" charset="0"/>
                          <a:ea typeface="MS PGothic" panose="020B0600070205080204" pitchFamily="34" charset="-128"/>
                        </a:defRPr>
                      </a:lvl6pPr>
                      <a:lvl7pPr marL="914400" eaLnBrk="0" fontAlgn="base" hangingPunct="0">
                        <a:spcBef>
                          <a:spcPct val="20000"/>
                        </a:spcBef>
                        <a:spcAft>
                          <a:spcPct val="0"/>
                        </a:spcAft>
                        <a:defRPr>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20000"/>
                        </a:spcBef>
                        <a:spcAft>
                          <a:spcPct val="0"/>
                        </a:spcAft>
                        <a:defRPr>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20000"/>
                        </a:spcBef>
                        <a:spcAft>
                          <a:spcPct val="0"/>
                        </a:spcAft>
                        <a:defRPr>
                          <a:solidFill>
                            <a:schemeClr val="tx1"/>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a typeface="MS PGothic" panose="020B0600070205080204" pitchFamily="34"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tx2">
                        <a:alpha val="50195"/>
                      </a:schemeClr>
                    </a:solidFill>
                  </a:tcPr>
                </a:tc>
                <a:tc>
                  <a:txBody>
                    <a:bodyPr/>
                    <a:lstStyle>
                      <a:lvl1pPr eaLnBrk="0" hangingPunct="0">
                        <a:spcBef>
                          <a:spcPct val="20000"/>
                        </a:spcBef>
                        <a:defRPr sz="2800">
                          <a:solidFill>
                            <a:schemeClr val="tx1"/>
                          </a:solidFill>
                          <a:latin typeface="Arial" panose="020B0604020202020204" pitchFamily="34" charset="0"/>
                          <a:ea typeface="MS PGothic" panose="020B0600070205080204" pitchFamily="34" charset="-128"/>
                        </a:defRPr>
                      </a:lvl1pPr>
                      <a:lvl2pPr marL="37931725" indent="-37474525" eaLnBrk="0" hangingPunct="0">
                        <a:spcBef>
                          <a:spcPct val="20000"/>
                        </a:spcBef>
                        <a:defRPr sz="2400">
                          <a:solidFill>
                            <a:schemeClr val="tx1"/>
                          </a:solidFill>
                          <a:latin typeface="Arial" panose="020B0604020202020204" pitchFamily="34" charset="0"/>
                          <a:ea typeface="MS PGothic" panose="020B0600070205080204" pitchFamily="34" charset="-128"/>
                        </a:defRPr>
                      </a:lvl2pPr>
                      <a:lvl3pPr eaLnBrk="0" hangingPunct="0">
                        <a:spcBef>
                          <a:spcPct val="20000"/>
                        </a:spcBef>
                        <a:defRPr sz="2000">
                          <a:solidFill>
                            <a:schemeClr val="tx1"/>
                          </a:solidFill>
                          <a:latin typeface="Arial" panose="020B0604020202020204" pitchFamily="34" charset="0"/>
                          <a:ea typeface="MS PGothic" panose="020B0600070205080204" pitchFamily="34" charset="-128"/>
                        </a:defRPr>
                      </a:lvl3pPr>
                      <a:lvl4pPr eaLnBrk="0" hangingPunct="0">
                        <a:spcBef>
                          <a:spcPct val="20000"/>
                        </a:spcBef>
                        <a:defRPr>
                          <a:solidFill>
                            <a:schemeClr val="tx1"/>
                          </a:solidFill>
                          <a:latin typeface="Arial" panose="020B0604020202020204" pitchFamily="34" charset="0"/>
                          <a:ea typeface="MS PGothic" panose="020B0600070205080204" pitchFamily="34" charset="-128"/>
                        </a:defRPr>
                      </a:lvl4pPr>
                      <a:lvl5pPr eaLnBrk="0" hangingPunct="0">
                        <a:spcBef>
                          <a:spcPct val="20000"/>
                        </a:spcBef>
                        <a:defRPr>
                          <a:solidFill>
                            <a:schemeClr val="tx1"/>
                          </a:solidFill>
                          <a:latin typeface="Arial" panose="020B0604020202020204" pitchFamily="34" charset="0"/>
                          <a:ea typeface="MS PGothic" panose="020B0600070205080204" pitchFamily="34" charset="-128"/>
                        </a:defRPr>
                      </a:lvl5pPr>
                      <a:lvl6pPr marL="457200" eaLnBrk="0" fontAlgn="base" hangingPunct="0">
                        <a:spcBef>
                          <a:spcPct val="20000"/>
                        </a:spcBef>
                        <a:spcAft>
                          <a:spcPct val="0"/>
                        </a:spcAft>
                        <a:defRPr>
                          <a:solidFill>
                            <a:schemeClr val="tx1"/>
                          </a:solidFill>
                          <a:latin typeface="Arial" panose="020B0604020202020204" pitchFamily="34" charset="0"/>
                          <a:ea typeface="MS PGothic" panose="020B0600070205080204" pitchFamily="34" charset="-128"/>
                        </a:defRPr>
                      </a:lvl6pPr>
                      <a:lvl7pPr marL="914400" eaLnBrk="0" fontAlgn="base" hangingPunct="0">
                        <a:spcBef>
                          <a:spcPct val="20000"/>
                        </a:spcBef>
                        <a:spcAft>
                          <a:spcPct val="0"/>
                        </a:spcAft>
                        <a:defRPr>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20000"/>
                        </a:spcBef>
                        <a:spcAft>
                          <a:spcPct val="0"/>
                        </a:spcAft>
                        <a:defRPr>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20000"/>
                        </a:spcBef>
                        <a:spcAft>
                          <a:spcPct val="0"/>
                        </a:spcAft>
                        <a:defRPr>
                          <a:solidFill>
                            <a:schemeClr val="tx1"/>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a typeface="MS PGothic" panose="020B0600070205080204" pitchFamily="34"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tx2">
                        <a:alpha val="50195"/>
                      </a:schemeClr>
                    </a:solidFill>
                  </a:tcPr>
                </a:tc>
              </a:tr>
            </a:tbl>
          </a:graphicData>
        </a:graphic>
      </p:graphicFrame>
      <p:sp>
        <p:nvSpPr>
          <p:cNvPr id="11280" name="Rectangle 16"/>
          <p:cNvSpPr>
            <a:spLocks noChangeArrowheads="1"/>
          </p:cNvSpPr>
          <p:nvPr/>
        </p:nvSpPr>
        <p:spPr bwMode="auto">
          <a:xfrm>
            <a:off x="941388" y="3657600"/>
            <a:ext cx="3213100" cy="1728788"/>
          </a:xfrm>
          <a:prstGeom prst="rect">
            <a:avLst/>
          </a:prstGeom>
          <a:solidFill>
            <a:schemeClr val="accent1">
              <a:alpha val="38039"/>
            </a:schemeClr>
          </a:solidFill>
          <a:ln w="9525">
            <a:solidFill>
              <a:schemeClr val="tx1"/>
            </a:solidFill>
            <a:miter lim="800000"/>
            <a:headEnd/>
            <a:tailEnd/>
          </a:ln>
        </p:spPr>
        <p:txBody>
          <a:bodyPr wrap="none" anchor="ct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37931725" indent="-37474525">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lgn="ctr" eaLnBrk="1" hangingPunct="1">
              <a:spcBef>
                <a:spcPct val="0"/>
              </a:spcBef>
              <a:buFontTx/>
              <a:buNone/>
            </a:pPr>
            <a:r>
              <a:rPr lang="en-GB" altLang="en-US" sz="1800"/>
              <a:t>Text box</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9"/>
          <p:cNvSpPr>
            <a:spLocks noChangeArrowheads="1"/>
          </p:cNvSpPr>
          <p:nvPr/>
        </p:nvSpPr>
        <p:spPr bwMode="auto">
          <a:xfrm>
            <a:off x="539750" y="274638"/>
            <a:ext cx="8208963" cy="6323012"/>
          </a:xfrm>
          <a:prstGeom prst="rect">
            <a:avLst/>
          </a:prstGeom>
          <a:solidFill>
            <a:srgbClr val="F2FDF7"/>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endParaRPr lang="en-GB" altLang="en-US"/>
          </a:p>
        </p:txBody>
      </p:sp>
      <p:sp>
        <p:nvSpPr>
          <p:cNvPr id="13315" name="Rectangle 2"/>
          <p:cNvSpPr>
            <a:spLocks noChangeArrowheads="1"/>
          </p:cNvSpPr>
          <p:nvPr/>
        </p:nvSpPr>
        <p:spPr bwMode="auto">
          <a:xfrm>
            <a:off x="539750" y="1268413"/>
            <a:ext cx="8208963" cy="5329237"/>
          </a:xfrm>
          <a:prstGeom prst="rect">
            <a:avLst/>
          </a:prstGeom>
          <a:noFill/>
          <a:ln>
            <a:noFill/>
          </a:ln>
          <a:effectLst/>
          <a:extLst>
            <a:ext uri="{909E8E84-426E-40DD-AFC4-6F175D3DCCD1}">
              <a14:hiddenFill xmlns:a14="http://schemas.microsoft.com/office/drawing/2010/main">
                <a:solidFill>
                  <a:srgbClr val="7FD7FC">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endParaRPr lang="en-GB" altLang="en-US"/>
          </a:p>
        </p:txBody>
      </p:sp>
      <p:sp>
        <p:nvSpPr>
          <p:cNvPr id="13316" name="Rectangle 3"/>
          <p:cNvSpPr>
            <a:spLocks noGrp="1" noChangeArrowheads="1"/>
          </p:cNvSpPr>
          <p:nvPr>
            <p:ph type="title"/>
          </p:nvPr>
        </p:nvSpPr>
        <p:spPr/>
        <p:txBody>
          <a:bodyPr/>
          <a:lstStyle/>
          <a:p>
            <a:r>
              <a:rPr lang="en-GB" altLang="en-US" smtClean="0">
                <a:solidFill>
                  <a:schemeClr val="folHlink"/>
                </a:solidFill>
              </a:rPr>
              <a:t>Use of templates</a:t>
            </a:r>
            <a:endParaRPr lang="en-US" altLang="en-US" smtClean="0">
              <a:solidFill>
                <a:schemeClr val="folHlink"/>
              </a:solidFill>
            </a:endParaRPr>
          </a:p>
        </p:txBody>
      </p:sp>
      <p:sp>
        <p:nvSpPr>
          <p:cNvPr id="13317" name="Text Box 4"/>
          <p:cNvSpPr txBox="1">
            <a:spLocks noChangeArrowheads="1"/>
          </p:cNvSpPr>
          <p:nvPr/>
        </p:nvSpPr>
        <p:spPr bwMode="auto">
          <a:xfrm>
            <a:off x="1150938" y="1463675"/>
            <a:ext cx="69500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spcBef>
                <a:spcPct val="50000"/>
              </a:spcBef>
            </a:pPr>
            <a:r>
              <a:rPr lang="en-GB" altLang="en-US" sz="2000" b="1">
                <a:cs typeface="Arial" panose="020B0604020202020204" pitchFamily="34" charset="0"/>
              </a:rPr>
              <a:t>You are free to use these templates for your personal and business presentations.</a:t>
            </a:r>
          </a:p>
        </p:txBody>
      </p:sp>
      <p:sp>
        <p:nvSpPr>
          <p:cNvPr id="13318" name="Text Box 5"/>
          <p:cNvSpPr txBox="1">
            <a:spLocks noChangeArrowheads="1"/>
          </p:cNvSpPr>
          <p:nvPr/>
        </p:nvSpPr>
        <p:spPr bwMode="auto">
          <a:xfrm>
            <a:off x="1150938" y="3140075"/>
            <a:ext cx="3409950" cy="225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spcBef>
                <a:spcPct val="20000"/>
              </a:spcBef>
              <a:buChar char="•"/>
              <a:defRPr sz="3200">
                <a:solidFill>
                  <a:schemeClr val="tx1"/>
                </a:solidFill>
                <a:latin typeface="Arial" panose="020B0604020202020204" pitchFamily="34" charset="0"/>
                <a:ea typeface="MS PGothic" panose="020B0600070205080204" pitchFamily="34" charset="-128"/>
              </a:defRPr>
            </a:lvl1pPr>
            <a:lvl2pPr marL="53340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eaLnBrk="1" hangingPunct="1">
              <a:spcBef>
                <a:spcPct val="0"/>
              </a:spcBef>
              <a:buFontTx/>
              <a:buNone/>
            </a:pPr>
            <a:r>
              <a:rPr lang="en-GB" altLang="en-US" sz="1600" b="1" u="sng">
                <a:cs typeface="Arial" panose="020B0604020202020204" pitchFamily="34" charset="0"/>
              </a:rPr>
              <a:t>Do</a:t>
            </a:r>
          </a:p>
          <a:p>
            <a:pPr eaLnBrk="1" hangingPunct="1">
              <a:spcBef>
                <a:spcPct val="0"/>
              </a:spcBef>
              <a:buFont typeface="Wingdings" panose="05000000000000000000" pitchFamily="2" charset="2"/>
              <a:buChar char="ü"/>
            </a:pPr>
            <a:r>
              <a:rPr lang="en-GB" altLang="en-US" sz="1400">
                <a:cs typeface="Arial" panose="020B0604020202020204" pitchFamily="34" charset="0"/>
              </a:rPr>
              <a:t>Use these templates for your presentations</a:t>
            </a:r>
          </a:p>
          <a:p>
            <a:pPr eaLnBrk="1" hangingPunct="1">
              <a:spcBef>
                <a:spcPct val="0"/>
              </a:spcBef>
              <a:buFont typeface="Wingdings" panose="05000000000000000000" pitchFamily="2" charset="2"/>
              <a:buChar char="ü"/>
            </a:pPr>
            <a:r>
              <a:rPr lang="en-GB" altLang="en-US" sz="1400">
                <a:cs typeface="Arial" panose="020B0604020202020204" pitchFamily="34" charset="0"/>
              </a:rPr>
              <a:t>Display your presentation on a web site provided that it is not for the purpose of downloading the template.</a:t>
            </a:r>
          </a:p>
          <a:p>
            <a:pPr eaLnBrk="1" hangingPunct="1">
              <a:spcBef>
                <a:spcPct val="0"/>
              </a:spcBef>
              <a:buFont typeface="Wingdings" panose="05000000000000000000" pitchFamily="2" charset="2"/>
              <a:buChar char="ü"/>
            </a:pPr>
            <a:r>
              <a:rPr lang="en-US" altLang="en-US" sz="1400">
                <a:cs typeface="Arial" panose="020B0604020202020204" pitchFamily="34" charset="0"/>
              </a:rPr>
              <a:t>If you like these templates, we would always appreciate a link back to our website.  Many thanks.</a:t>
            </a:r>
          </a:p>
          <a:p>
            <a:pPr eaLnBrk="1" hangingPunct="1">
              <a:spcBef>
                <a:spcPct val="0"/>
              </a:spcBef>
              <a:buFont typeface="Wingdings" panose="05000000000000000000" pitchFamily="2" charset="2"/>
              <a:buChar char="ü"/>
            </a:pPr>
            <a:endParaRPr lang="en-US" altLang="en-US" sz="1400">
              <a:cs typeface="Arial" panose="020B0604020202020204" pitchFamily="34" charset="0"/>
            </a:endParaRPr>
          </a:p>
        </p:txBody>
      </p:sp>
      <p:sp>
        <p:nvSpPr>
          <p:cNvPr id="13319" name="Text Box 6"/>
          <p:cNvSpPr txBox="1">
            <a:spLocks noChangeArrowheads="1"/>
          </p:cNvSpPr>
          <p:nvPr/>
        </p:nvSpPr>
        <p:spPr bwMode="auto">
          <a:xfrm>
            <a:off x="4495800" y="3140075"/>
            <a:ext cx="3640138" cy="203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spcBef>
                <a:spcPct val="20000"/>
              </a:spcBef>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eaLnBrk="1" hangingPunct="1">
              <a:spcBef>
                <a:spcPct val="0"/>
              </a:spcBef>
              <a:buFontTx/>
              <a:buNone/>
            </a:pPr>
            <a:r>
              <a:rPr lang="en-GB" altLang="en-US" sz="1600" b="1" u="sng">
                <a:cs typeface="Arial" panose="020B0604020202020204" pitchFamily="34" charset="0"/>
              </a:rPr>
              <a:t>Don’t</a:t>
            </a:r>
          </a:p>
          <a:p>
            <a:pPr eaLnBrk="1" hangingPunct="1">
              <a:spcBef>
                <a:spcPct val="0"/>
              </a:spcBef>
              <a:buFont typeface="Wingdings" panose="05000000000000000000" pitchFamily="2" charset="2"/>
              <a:buChar char="û"/>
            </a:pPr>
            <a:r>
              <a:rPr lang="en-GB" altLang="en-US" sz="1400">
                <a:cs typeface="Arial" panose="020B0604020202020204" pitchFamily="34" charset="0"/>
              </a:rPr>
              <a:t>Resell or distribute these templates</a:t>
            </a:r>
          </a:p>
          <a:p>
            <a:pPr eaLnBrk="1" hangingPunct="1">
              <a:spcBef>
                <a:spcPct val="0"/>
              </a:spcBef>
              <a:buFont typeface="Wingdings" panose="05000000000000000000" pitchFamily="2" charset="2"/>
              <a:buChar char="û"/>
            </a:pPr>
            <a:r>
              <a:rPr lang="en-GB" altLang="en-US" sz="1400">
                <a:cs typeface="Arial" panose="020B0604020202020204" pitchFamily="34" charset="0"/>
              </a:rPr>
              <a:t>Put these templates on a website for download.  This includes uploading them onto file sharing networks like Slideshare, Myspace, Facebook, bit torrent etc</a:t>
            </a:r>
          </a:p>
          <a:p>
            <a:pPr eaLnBrk="1" hangingPunct="1">
              <a:spcBef>
                <a:spcPct val="0"/>
              </a:spcBef>
              <a:buFont typeface="Wingdings" panose="05000000000000000000" pitchFamily="2" charset="2"/>
              <a:buChar char="û"/>
            </a:pPr>
            <a:r>
              <a:rPr lang="en-GB" altLang="en-US" sz="1400">
                <a:cs typeface="Arial" panose="020B0604020202020204" pitchFamily="34" charset="0"/>
              </a:rPr>
              <a:t>Pass off any of our created content as your own work</a:t>
            </a:r>
            <a:endParaRPr lang="en-US" altLang="en-US" sz="1400">
              <a:cs typeface="Arial" panose="020B0604020202020204" pitchFamily="34" charset="0"/>
            </a:endParaRPr>
          </a:p>
        </p:txBody>
      </p:sp>
      <p:sp>
        <p:nvSpPr>
          <p:cNvPr id="13320" name="Text Box 7"/>
          <p:cNvSpPr txBox="1">
            <a:spLocks noChangeArrowheads="1"/>
          </p:cNvSpPr>
          <p:nvPr/>
        </p:nvSpPr>
        <p:spPr bwMode="auto">
          <a:xfrm>
            <a:off x="1042988" y="5422900"/>
            <a:ext cx="7164387" cy="915988"/>
          </a:xfrm>
          <a:prstGeom prst="rect">
            <a:avLst/>
          </a:prstGeom>
          <a:noFill/>
          <a:ln>
            <a:noFill/>
          </a:ln>
          <a:effectLst/>
          <a:extLst>
            <a:ext uri="{909E8E84-426E-40DD-AFC4-6F175D3DCCD1}">
              <a14:hiddenFill xmlns:a14="http://schemas.microsoft.com/office/drawing/2010/main">
                <a:solidFill>
                  <a:srgbClr val="FFFFFF">
                    <a:alpha val="74901"/>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panose="020B0604020202020204" pitchFamily="34" charset="0"/>
                <a:ea typeface="MS PGothic" panose="020B0600070205080204" pitchFamily="34" charset="-128"/>
              </a:defRPr>
            </a:lvl1pPr>
            <a:lvl2pPr>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lvl="1" algn="ctr" eaLnBrk="1" hangingPunct="1">
              <a:lnSpc>
                <a:spcPct val="90000"/>
              </a:lnSpc>
              <a:spcBef>
                <a:spcPct val="20000"/>
              </a:spcBef>
              <a:buClr>
                <a:schemeClr val="accent1"/>
              </a:buClr>
            </a:pPr>
            <a:r>
              <a:rPr lang="en-GB" altLang="en-US" sz="2000" b="1">
                <a:cs typeface="Arial" panose="020B0604020202020204" pitchFamily="34" charset="0"/>
              </a:rPr>
              <a:t>You can find many more free templates on the Presentation Magazine website </a:t>
            </a:r>
            <a:r>
              <a:rPr lang="en-GB" altLang="en-US" sz="2000" b="1">
                <a:cs typeface="Arial" panose="020B0604020202020204" pitchFamily="34" charset="0"/>
                <a:hlinkClick r:id="rId3"/>
              </a:rPr>
              <a:t>www.presentationmagazine.com</a:t>
            </a:r>
            <a:r>
              <a:rPr lang="en-GB" altLang="en-US" sz="2000" b="1">
                <a:cs typeface="Arial" panose="020B0604020202020204" pitchFamily="34" charset="0"/>
              </a:rPr>
              <a:t>  </a:t>
            </a:r>
            <a:endParaRPr lang="en-US" altLang="en-US" sz="2000" b="1">
              <a:cs typeface="Arial" panose="020B0604020202020204" pitchFamily="34" charset="0"/>
            </a:endParaRPr>
          </a:p>
        </p:txBody>
      </p:sp>
      <p:sp>
        <p:nvSpPr>
          <p:cNvPr id="13321" name="Text Box 8"/>
          <p:cNvSpPr txBox="1">
            <a:spLocks noChangeArrowheads="1"/>
          </p:cNvSpPr>
          <p:nvPr/>
        </p:nvSpPr>
        <p:spPr bwMode="auto">
          <a:xfrm>
            <a:off x="1150938" y="2360613"/>
            <a:ext cx="6926262"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spcBef>
                <a:spcPct val="50000"/>
              </a:spcBef>
            </a:pPr>
            <a:r>
              <a:rPr lang="en-GB" altLang="en-US" sz="1400">
                <a:cs typeface="Arial" panose="020B0604020202020204" pitchFamily="34" charset="0"/>
              </a:rPr>
              <a:t>We have put a lot of work into developing all these templates and retain the copyright in them.  They are not Open Source templates.  You can use them freely providing that you do not redistribute or sell them.</a:t>
            </a:r>
            <a:endParaRPr lang="en-US" altLang="en-US" sz="1400">
              <a:cs typeface="Arial" panose="020B0604020202020204" pitchFamily="34" charset="0"/>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Default Design">
  <a:themeElements>
    <a:clrScheme name="Custom 10">
      <a:dk1>
        <a:srgbClr val="FF8000"/>
      </a:dk1>
      <a:lt1>
        <a:srgbClr val="FFFFFF"/>
      </a:lt1>
      <a:dk2>
        <a:srgbClr val="FFFF66"/>
      </a:dk2>
      <a:lt2>
        <a:srgbClr val="FF0000"/>
      </a:lt2>
      <a:accent1>
        <a:srgbClr val="FF8000"/>
      </a:accent1>
      <a:accent2>
        <a:srgbClr val="00FF80"/>
      </a:accent2>
      <a:accent3>
        <a:srgbClr val="FFFFFF"/>
      </a:accent3>
      <a:accent4>
        <a:srgbClr val="FF8000"/>
      </a:accent4>
      <a:accent5>
        <a:srgbClr val="FF8000"/>
      </a:accent5>
      <a:accent6>
        <a:srgbClr val="00E773"/>
      </a:accent6>
      <a:hlink>
        <a:srgbClr val="0080FF"/>
      </a:hlink>
      <a:folHlink>
        <a:srgbClr val="4C4C4C"/>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3366FF"/>
        </a:hlink>
        <a:folHlink>
          <a:srgbClr val="6699FF"/>
        </a:folHlink>
      </a:clrScheme>
      <a:clrMap bg1="lt1" tx1="dk1" bg2="lt2" tx2="dk2" accent1="accent1" accent2="accent2" accent3="accent3" accent4="accent4" accent5="accent5" accent6="accent6" hlink="hlink" folHlink="folHlink"/>
    </a:extraClrScheme>
    <a:extraClrScheme>
      <a:clrScheme name="Default Design 15">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
      <a:clrScheme name="Default Design 16">
        <a:dk1>
          <a:srgbClr val="000066"/>
        </a:dk1>
        <a:lt1>
          <a:srgbClr val="FFFFFF"/>
        </a:lt1>
        <a:dk2>
          <a:srgbClr val="000066"/>
        </a:dk2>
        <a:lt2>
          <a:srgbClr val="808080"/>
        </a:lt2>
        <a:accent1>
          <a:srgbClr val="CCECFF"/>
        </a:accent1>
        <a:accent2>
          <a:srgbClr val="333399"/>
        </a:accent2>
        <a:accent3>
          <a:srgbClr val="FFFFFF"/>
        </a:accent3>
        <a:accent4>
          <a:srgbClr val="000056"/>
        </a:accent4>
        <a:accent5>
          <a:srgbClr val="E2F4F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2390</TotalTime>
  <Words>205</Words>
  <Application>Microsoft Office PowerPoint</Application>
  <PresentationFormat>On-screen Show (4:3)</PresentationFormat>
  <Paragraphs>28</Paragraphs>
  <Slides>5</Slides>
  <Notes>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vt:i4>
      </vt:variant>
    </vt:vector>
  </HeadingPairs>
  <TitlesOfParts>
    <vt:vector size="7" baseType="lpstr">
      <vt:lpstr>Default Design</vt:lpstr>
      <vt:lpstr>Chart</vt:lpstr>
      <vt:lpstr>PowerPoint Presentation</vt:lpstr>
      <vt:lpstr>PowerPoint Presentation</vt:lpstr>
      <vt:lpstr>PowerPoint Presentation</vt:lpstr>
      <vt:lpstr>PowerPoint Presentation</vt:lpstr>
      <vt:lpstr>Use of templates</vt:lpstr>
    </vt:vector>
  </TitlesOfParts>
  <Company>Presentation Magazine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Boom - Cartoon pop art template</dc:title>
  <dc:creator>Presentation Magazine</dc:creator>
  <cp:lastModifiedBy>zamani</cp:lastModifiedBy>
  <cp:revision>97</cp:revision>
  <dcterms:created xsi:type="dcterms:W3CDTF">2008-04-29T14:33:14Z</dcterms:created>
  <dcterms:modified xsi:type="dcterms:W3CDTF">2016-03-18T20:42:22Z</dcterms:modified>
</cp:coreProperties>
</file>